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7"/>
  </p:notesMasterIdLst>
  <p:sldIdLst>
    <p:sldId id="256" r:id="rId2"/>
    <p:sldId id="257" r:id="rId3"/>
    <p:sldId id="283" r:id="rId4"/>
    <p:sldId id="281" r:id="rId5"/>
    <p:sldId id="282" r:id="rId6"/>
    <p:sldId id="258" r:id="rId7"/>
    <p:sldId id="259" r:id="rId8"/>
    <p:sldId id="260" r:id="rId9"/>
    <p:sldId id="291" r:id="rId10"/>
    <p:sldId id="263" r:id="rId11"/>
    <p:sldId id="284" r:id="rId12"/>
    <p:sldId id="289" r:id="rId13"/>
    <p:sldId id="265" r:id="rId14"/>
    <p:sldId id="285" r:id="rId15"/>
    <p:sldId id="286" r:id="rId16"/>
    <p:sldId id="287" r:id="rId17"/>
    <p:sldId id="290" r:id="rId18"/>
    <p:sldId id="292" r:id="rId19"/>
    <p:sldId id="293" r:id="rId20"/>
    <p:sldId id="294"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Lst>
  <p:sldSz cx="12192000" cy="6858000"/>
  <p:notesSz cx="6858000" cy="9144000"/>
  <p:embeddedFontLst>
    <p:embeddedFont>
      <p:font typeface="Abril Fatface" panose="02000503000000020003" pitchFamily="2" charset="0"/>
      <p:regular r:id="rId38"/>
    </p:embeddedFont>
    <p:embeddedFont>
      <p:font typeface="Aldrich" panose="02000000000000000000" pitchFamily="2" charset="0"/>
      <p:regular r:id="rId39"/>
    </p:embeddedFont>
    <p:embeddedFont>
      <p:font typeface="Griffy" panose="020B0604020202020204" charset="0"/>
      <p:regular r:id="rId40"/>
    </p:embeddedFont>
    <p:embeddedFont>
      <p:font typeface="Homemade Apple" panose="020B0604020202020204" charset="0"/>
      <p:regular r:id="rId41"/>
    </p:embeddedFont>
    <p:embeddedFont>
      <p:font typeface="Poppins" panose="00000500000000000000"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Mono" panose="00000009000000000000" pitchFamily="49" charset="0"/>
      <p:regular r:id="rId50"/>
      <p:bold r:id="rId51"/>
      <p:italic r:id="rId52"/>
      <p:boldItalic r:id="rId53"/>
    </p:embeddedFont>
    <p:embeddedFont>
      <p:font typeface="Roboto Mono SemiBold"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8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hnir, Alexander [BWIIL]" userId="77e55efa-7b85-4a57-be17-64e7210cf4bb" providerId="ADAL" clId="{2A2C6A52-0C8D-4BA3-B592-81E1AEC90FF5}"/>
    <pc:docChg chg="undo custSel addSld delSld modSld sldOrd">
      <pc:chgData name="Kushnir, Alexander [BWIIL]" userId="77e55efa-7b85-4a57-be17-64e7210cf4bb" providerId="ADAL" clId="{2A2C6A52-0C8D-4BA3-B592-81E1AEC90FF5}" dt="2024-06-06T19:54:54.557" v="2341" actId="20577"/>
      <pc:docMkLst>
        <pc:docMk/>
      </pc:docMkLst>
      <pc:sldChg chg="addSp delSp modSp mod">
        <pc:chgData name="Kushnir, Alexander [BWIIL]" userId="77e55efa-7b85-4a57-be17-64e7210cf4bb" providerId="ADAL" clId="{2A2C6A52-0C8D-4BA3-B592-81E1AEC90FF5}" dt="2024-06-06T18:57:20.060" v="741" actId="1076"/>
        <pc:sldMkLst>
          <pc:docMk/>
          <pc:sldMk cId="0" sldId="256"/>
        </pc:sldMkLst>
        <pc:spChg chg="add del">
          <ac:chgData name="Kushnir, Alexander [BWIIL]" userId="77e55efa-7b85-4a57-be17-64e7210cf4bb" providerId="ADAL" clId="{2A2C6A52-0C8D-4BA3-B592-81E1AEC90FF5}" dt="2024-06-06T18:53:08.643" v="717" actId="22"/>
          <ac:spMkLst>
            <pc:docMk/>
            <pc:sldMk cId="0" sldId="256"/>
            <ac:spMk id="5" creationId="{5AA4AAA4-A010-7622-ED27-0D33A1686BCF}"/>
          </ac:spMkLst>
        </pc:spChg>
        <pc:spChg chg="add del">
          <ac:chgData name="Kushnir, Alexander [BWIIL]" userId="77e55efa-7b85-4a57-be17-64e7210cf4bb" providerId="ADAL" clId="{2A2C6A52-0C8D-4BA3-B592-81E1AEC90FF5}" dt="2024-06-06T18:53:31.252" v="719" actId="22"/>
          <ac:spMkLst>
            <pc:docMk/>
            <pc:sldMk cId="0" sldId="256"/>
            <ac:spMk id="7" creationId="{76113E13-F332-A7A3-269F-DE85A380EB32}"/>
          </ac:spMkLst>
        </pc:spChg>
        <pc:spChg chg="add mod">
          <ac:chgData name="Kushnir, Alexander [BWIIL]" userId="77e55efa-7b85-4a57-be17-64e7210cf4bb" providerId="ADAL" clId="{2A2C6A52-0C8D-4BA3-B592-81E1AEC90FF5}" dt="2024-06-06T18:57:20.060" v="741" actId="1076"/>
          <ac:spMkLst>
            <pc:docMk/>
            <pc:sldMk cId="0" sldId="256"/>
            <ac:spMk id="8" creationId="{A6F70D62-C0BB-906D-6995-4DC6DF30617E}"/>
          </ac:spMkLst>
        </pc:spChg>
        <pc:picChg chg="add mod">
          <ac:chgData name="Kushnir, Alexander [BWIIL]" userId="77e55efa-7b85-4a57-be17-64e7210cf4bb" providerId="ADAL" clId="{2A2C6A52-0C8D-4BA3-B592-81E1AEC90FF5}" dt="2024-06-06T18:57:11.939" v="739" actId="1076"/>
          <ac:picMkLst>
            <pc:docMk/>
            <pc:sldMk cId="0" sldId="256"/>
            <ac:picMk id="3" creationId="{17EF32F2-4F04-9D05-017C-835D7437DCFB}"/>
          </ac:picMkLst>
        </pc:picChg>
        <pc:picChg chg="add mod">
          <ac:chgData name="Kushnir, Alexander [BWIIL]" userId="77e55efa-7b85-4a57-be17-64e7210cf4bb" providerId="ADAL" clId="{2A2C6A52-0C8D-4BA3-B592-81E1AEC90FF5}" dt="2024-06-06T18:57:17.043" v="740" actId="1076"/>
          <ac:picMkLst>
            <pc:docMk/>
            <pc:sldMk cId="0" sldId="256"/>
            <ac:picMk id="10" creationId="{1D96CACA-345A-E90F-4940-B9B54446C551}"/>
          </ac:picMkLst>
        </pc:picChg>
      </pc:sldChg>
      <pc:sldChg chg="addSp delSp modSp mod">
        <pc:chgData name="Kushnir, Alexander [BWIIL]" userId="77e55efa-7b85-4a57-be17-64e7210cf4bb" providerId="ADAL" clId="{2A2C6A52-0C8D-4BA3-B592-81E1AEC90FF5}" dt="2024-06-06T18:45:33.553" v="360" actId="20577"/>
        <pc:sldMkLst>
          <pc:docMk/>
          <pc:sldMk cId="0" sldId="257"/>
        </pc:sldMkLst>
        <pc:spChg chg="add del">
          <ac:chgData name="Kushnir, Alexander [BWIIL]" userId="77e55efa-7b85-4a57-be17-64e7210cf4bb" providerId="ADAL" clId="{2A2C6A52-0C8D-4BA3-B592-81E1AEC90FF5}" dt="2024-06-06T18:18:39.579" v="246" actId="22"/>
          <ac:spMkLst>
            <pc:docMk/>
            <pc:sldMk cId="0" sldId="257"/>
            <ac:spMk id="9" creationId="{FB2EB61E-B133-1522-90A2-B1427728F760}"/>
          </ac:spMkLst>
        </pc:spChg>
        <pc:spChg chg="add mod">
          <ac:chgData name="Kushnir, Alexander [BWIIL]" userId="77e55efa-7b85-4a57-be17-64e7210cf4bb" providerId="ADAL" clId="{2A2C6A52-0C8D-4BA3-B592-81E1AEC90FF5}" dt="2024-06-06T18:19:49.163" v="252" actId="1076"/>
          <ac:spMkLst>
            <pc:docMk/>
            <pc:sldMk cId="0" sldId="257"/>
            <ac:spMk id="10" creationId="{00185F23-6351-575C-B981-38B741CFA991}"/>
          </ac:spMkLst>
        </pc:spChg>
        <pc:spChg chg="mod">
          <ac:chgData name="Kushnir, Alexander [BWIIL]" userId="77e55efa-7b85-4a57-be17-64e7210cf4bb" providerId="ADAL" clId="{2A2C6A52-0C8D-4BA3-B592-81E1AEC90FF5}" dt="2024-06-06T18:45:33.553" v="360" actId="20577"/>
          <ac:spMkLst>
            <pc:docMk/>
            <pc:sldMk cId="0" sldId="257"/>
            <ac:spMk id="387" creationId="{00000000-0000-0000-0000-000000000000}"/>
          </ac:spMkLst>
        </pc:spChg>
        <pc:picChg chg="add del">
          <ac:chgData name="Kushnir, Alexander [BWIIL]" userId="77e55efa-7b85-4a57-be17-64e7210cf4bb" providerId="ADAL" clId="{2A2C6A52-0C8D-4BA3-B592-81E1AEC90FF5}" dt="2024-06-06T18:45:19.193" v="329" actId="478"/>
          <ac:picMkLst>
            <pc:docMk/>
            <pc:sldMk cId="0" sldId="257"/>
            <ac:picMk id="5" creationId="{484A1CAB-73D0-D609-5FA6-69C0AD8A5A2B}"/>
          </ac:picMkLst>
        </pc:picChg>
        <pc:picChg chg="del">
          <ac:chgData name="Kushnir, Alexander [BWIIL]" userId="77e55efa-7b85-4a57-be17-64e7210cf4bb" providerId="ADAL" clId="{2A2C6A52-0C8D-4BA3-B592-81E1AEC90FF5}" dt="2024-06-06T18:45:15.737" v="328" actId="478"/>
          <ac:picMkLst>
            <pc:docMk/>
            <pc:sldMk cId="0" sldId="257"/>
            <ac:picMk id="6" creationId="{93F92C76-4978-D25D-A0E8-2D28B21ED3A8}"/>
          </ac:picMkLst>
        </pc:picChg>
        <pc:picChg chg="del">
          <ac:chgData name="Kushnir, Alexander [BWIIL]" userId="77e55efa-7b85-4a57-be17-64e7210cf4bb" providerId="ADAL" clId="{2A2C6A52-0C8D-4BA3-B592-81E1AEC90FF5}" dt="2024-06-06T18:45:24.456" v="330" actId="478"/>
          <ac:picMkLst>
            <pc:docMk/>
            <pc:sldMk cId="0" sldId="257"/>
            <ac:picMk id="7" creationId="{1BB52826-7B3D-F82C-1D6C-4844A26C6B47}"/>
          </ac:picMkLst>
        </pc:picChg>
      </pc:sldChg>
      <pc:sldChg chg="modSp mod">
        <pc:chgData name="Kushnir, Alexander [BWIIL]" userId="77e55efa-7b85-4a57-be17-64e7210cf4bb" providerId="ADAL" clId="{2A2C6A52-0C8D-4BA3-B592-81E1AEC90FF5}" dt="2024-06-06T19:11:44.848" v="1987" actId="20577"/>
        <pc:sldMkLst>
          <pc:docMk/>
          <pc:sldMk cId="0" sldId="258"/>
        </pc:sldMkLst>
        <pc:spChg chg="mod">
          <ac:chgData name="Kushnir, Alexander [BWIIL]" userId="77e55efa-7b85-4a57-be17-64e7210cf4bb" providerId="ADAL" clId="{2A2C6A52-0C8D-4BA3-B592-81E1AEC90FF5}" dt="2024-06-06T19:11:44.848" v="1987" actId="20577"/>
          <ac:spMkLst>
            <pc:docMk/>
            <pc:sldMk cId="0" sldId="258"/>
            <ac:spMk id="395" creationId="{00000000-0000-0000-0000-000000000000}"/>
          </ac:spMkLst>
        </pc:spChg>
      </pc:sldChg>
      <pc:sldChg chg="modSp mod">
        <pc:chgData name="Kushnir, Alexander [BWIIL]" userId="77e55efa-7b85-4a57-be17-64e7210cf4bb" providerId="ADAL" clId="{2A2C6A52-0C8D-4BA3-B592-81E1AEC90FF5}" dt="2024-06-06T19:11:57.830" v="2011" actId="20577"/>
        <pc:sldMkLst>
          <pc:docMk/>
          <pc:sldMk cId="0" sldId="259"/>
        </pc:sldMkLst>
        <pc:spChg chg="mod">
          <ac:chgData name="Kushnir, Alexander [BWIIL]" userId="77e55efa-7b85-4a57-be17-64e7210cf4bb" providerId="ADAL" clId="{2A2C6A52-0C8D-4BA3-B592-81E1AEC90FF5}" dt="2024-06-06T19:00:45.783" v="1042" actId="20577"/>
          <ac:spMkLst>
            <pc:docMk/>
            <pc:sldMk cId="0" sldId="259"/>
            <ac:spMk id="410" creationId="{00000000-0000-0000-0000-000000000000}"/>
          </ac:spMkLst>
        </pc:spChg>
        <pc:spChg chg="mod">
          <ac:chgData name="Kushnir, Alexander [BWIIL]" userId="77e55efa-7b85-4a57-be17-64e7210cf4bb" providerId="ADAL" clId="{2A2C6A52-0C8D-4BA3-B592-81E1AEC90FF5}" dt="2024-06-06T19:11:57.830" v="2011" actId="20577"/>
          <ac:spMkLst>
            <pc:docMk/>
            <pc:sldMk cId="0" sldId="259"/>
            <ac:spMk id="411" creationId="{00000000-0000-0000-0000-000000000000}"/>
          </ac:spMkLst>
        </pc:spChg>
      </pc:sldChg>
      <pc:sldChg chg="modSp mod">
        <pc:chgData name="Kushnir, Alexander [BWIIL]" userId="77e55efa-7b85-4a57-be17-64e7210cf4bb" providerId="ADAL" clId="{2A2C6A52-0C8D-4BA3-B592-81E1AEC90FF5}" dt="2024-06-06T19:01:07.275" v="1048" actId="20577"/>
        <pc:sldMkLst>
          <pc:docMk/>
          <pc:sldMk cId="0" sldId="260"/>
        </pc:sldMkLst>
        <pc:spChg chg="mod">
          <ac:chgData name="Kushnir, Alexander [BWIIL]" userId="77e55efa-7b85-4a57-be17-64e7210cf4bb" providerId="ADAL" clId="{2A2C6A52-0C8D-4BA3-B592-81E1AEC90FF5}" dt="2024-06-06T18:58:06.865" v="761" actId="20577"/>
          <ac:spMkLst>
            <pc:docMk/>
            <pc:sldMk cId="0" sldId="260"/>
            <ac:spMk id="417" creationId="{00000000-0000-0000-0000-000000000000}"/>
          </ac:spMkLst>
        </pc:spChg>
        <pc:spChg chg="mod">
          <ac:chgData name="Kushnir, Alexander [BWIIL]" userId="77e55efa-7b85-4a57-be17-64e7210cf4bb" providerId="ADAL" clId="{2A2C6A52-0C8D-4BA3-B592-81E1AEC90FF5}" dt="2024-06-06T18:58:39.730" v="799" actId="20577"/>
          <ac:spMkLst>
            <pc:docMk/>
            <pc:sldMk cId="0" sldId="260"/>
            <ac:spMk id="418" creationId="{00000000-0000-0000-0000-000000000000}"/>
          </ac:spMkLst>
        </pc:spChg>
        <pc:spChg chg="mod">
          <ac:chgData name="Kushnir, Alexander [BWIIL]" userId="77e55efa-7b85-4a57-be17-64e7210cf4bb" providerId="ADAL" clId="{2A2C6A52-0C8D-4BA3-B592-81E1AEC90FF5}" dt="2024-06-06T19:01:07.275" v="1048" actId="20577"/>
          <ac:spMkLst>
            <pc:docMk/>
            <pc:sldMk cId="0" sldId="260"/>
            <ac:spMk id="419" creationId="{00000000-0000-0000-0000-000000000000}"/>
          </ac:spMkLst>
        </pc:spChg>
      </pc:sldChg>
      <pc:sldChg chg="mod modShow">
        <pc:chgData name="Kushnir, Alexander [BWIIL]" userId="77e55efa-7b85-4a57-be17-64e7210cf4bb" providerId="ADAL" clId="{2A2C6A52-0C8D-4BA3-B592-81E1AEC90FF5}" dt="2024-06-06T18:51:30.102" v="648" actId="729"/>
        <pc:sldMkLst>
          <pc:docMk/>
          <pc:sldMk cId="0" sldId="261"/>
        </pc:sldMkLst>
      </pc:sldChg>
      <pc:sldChg chg="mod modShow">
        <pc:chgData name="Kushnir, Alexander [BWIIL]" userId="77e55efa-7b85-4a57-be17-64e7210cf4bb" providerId="ADAL" clId="{2A2C6A52-0C8D-4BA3-B592-81E1AEC90FF5}" dt="2024-06-06T18:51:27.648" v="647" actId="729"/>
        <pc:sldMkLst>
          <pc:docMk/>
          <pc:sldMk cId="0" sldId="262"/>
        </pc:sldMkLst>
      </pc:sldChg>
      <pc:sldChg chg="modSp mod">
        <pc:chgData name="Kushnir, Alexander [BWIIL]" userId="77e55efa-7b85-4a57-be17-64e7210cf4bb" providerId="ADAL" clId="{2A2C6A52-0C8D-4BA3-B592-81E1AEC90FF5}" dt="2024-06-06T19:11:22.842" v="1965" actId="20577"/>
        <pc:sldMkLst>
          <pc:docMk/>
          <pc:sldMk cId="0" sldId="263"/>
        </pc:sldMkLst>
        <pc:spChg chg="mod">
          <ac:chgData name="Kushnir, Alexander [BWIIL]" userId="77e55efa-7b85-4a57-be17-64e7210cf4bb" providerId="ADAL" clId="{2A2C6A52-0C8D-4BA3-B592-81E1AEC90FF5}" dt="2024-06-06T18:51:38.460" v="668" actId="20577"/>
          <ac:spMkLst>
            <pc:docMk/>
            <pc:sldMk cId="0" sldId="263"/>
            <ac:spMk id="440" creationId="{00000000-0000-0000-0000-000000000000}"/>
          </ac:spMkLst>
        </pc:spChg>
        <pc:spChg chg="mod">
          <ac:chgData name="Kushnir, Alexander [BWIIL]" userId="77e55efa-7b85-4a57-be17-64e7210cf4bb" providerId="ADAL" clId="{2A2C6A52-0C8D-4BA3-B592-81E1AEC90FF5}" dt="2024-06-06T19:09:55.942" v="1948" actId="1076"/>
          <ac:spMkLst>
            <pc:docMk/>
            <pc:sldMk cId="0" sldId="263"/>
            <ac:spMk id="441" creationId="{00000000-0000-0000-0000-000000000000}"/>
          </ac:spMkLst>
        </pc:spChg>
        <pc:spChg chg="mod">
          <ac:chgData name="Kushnir, Alexander [BWIIL]" userId="77e55efa-7b85-4a57-be17-64e7210cf4bb" providerId="ADAL" clId="{2A2C6A52-0C8D-4BA3-B592-81E1AEC90FF5}" dt="2024-06-06T19:09:59.083" v="1949" actId="12"/>
          <ac:spMkLst>
            <pc:docMk/>
            <pc:sldMk cId="0" sldId="263"/>
            <ac:spMk id="442" creationId="{00000000-0000-0000-0000-000000000000}"/>
          </ac:spMkLst>
        </pc:spChg>
        <pc:spChg chg="mod">
          <ac:chgData name="Kushnir, Alexander [BWIIL]" userId="77e55efa-7b85-4a57-be17-64e7210cf4bb" providerId="ADAL" clId="{2A2C6A52-0C8D-4BA3-B592-81E1AEC90FF5}" dt="2024-06-06T19:09:44.252" v="1946" actId="1076"/>
          <ac:spMkLst>
            <pc:docMk/>
            <pc:sldMk cId="0" sldId="263"/>
            <ac:spMk id="443" creationId="{00000000-0000-0000-0000-000000000000}"/>
          </ac:spMkLst>
        </pc:spChg>
        <pc:spChg chg="mod">
          <ac:chgData name="Kushnir, Alexander [BWIIL]" userId="77e55efa-7b85-4a57-be17-64e7210cf4bb" providerId="ADAL" clId="{2A2C6A52-0C8D-4BA3-B592-81E1AEC90FF5}" dt="2024-06-06T19:11:22.842" v="1965" actId="20577"/>
          <ac:spMkLst>
            <pc:docMk/>
            <pc:sldMk cId="0" sldId="263"/>
            <ac:spMk id="444" creationId="{00000000-0000-0000-0000-000000000000}"/>
          </ac:spMkLst>
        </pc:spChg>
        <pc:spChg chg="mod">
          <ac:chgData name="Kushnir, Alexander [BWIIL]" userId="77e55efa-7b85-4a57-be17-64e7210cf4bb" providerId="ADAL" clId="{2A2C6A52-0C8D-4BA3-B592-81E1AEC90FF5}" dt="2024-06-06T19:09:19.698" v="1943" actId="1076"/>
          <ac:spMkLst>
            <pc:docMk/>
            <pc:sldMk cId="0" sldId="263"/>
            <ac:spMk id="445" creationId="{00000000-0000-0000-0000-000000000000}"/>
          </ac:spMkLst>
        </pc:spChg>
        <pc:spChg chg="mod">
          <ac:chgData name="Kushnir, Alexander [BWIIL]" userId="77e55efa-7b85-4a57-be17-64e7210cf4bb" providerId="ADAL" clId="{2A2C6A52-0C8D-4BA3-B592-81E1AEC90FF5}" dt="2024-06-06T19:11:12.350" v="1964" actId="948"/>
          <ac:spMkLst>
            <pc:docMk/>
            <pc:sldMk cId="0" sldId="263"/>
            <ac:spMk id="446" creationId="{00000000-0000-0000-0000-000000000000}"/>
          </ac:spMkLst>
        </pc:spChg>
      </pc:sldChg>
      <pc:sldChg chg="modSp mod">
        <pc:chgData name="Kushnir, Alexander [BWIIL]" userId="77e55efa-7b85-4a57-be17-64e7210cf4bb" providerId="ADAL" clId="{2A2C6A52-0C8D-4BA3-B592-81E1AEC90FF5}" dt="2024-06-06T19:54:54.557" v="2341" actId="20577"/>
        <pc:sldMkLst>
          <pc:docMk/>
          <pc:sldMk cId="0" sldId="265"/>
        </pc:sldMkLst>
        <pc:spChg chg="mod">
          <ac:chgData name="Kushnir, Alexander [BWIIL]" userId="77e55efa-7b85-4a57-be17-64e7210cf4bb" providerId="ADAL" clId="{2A2C6A52-0C8D-4BA3-B592-81E1AEC90FF5}" dt="2024-06-06T19:54:54.557" v="2341" actId="20577"/>
          <ac:spMkLst>
            <pc:docMk/>
            <pc:sldMk cId="0" sldId="265"/>
            <ac:spMk id="457" creationId="{00000000-0000-0000-0000-000000000000}"/>
          </ac:spMkLst>
        </pc:spChg>
        <pc:spChg chg="mod">
          <ac:chgData name="Kushnir, Alexander [BWIIL]" userId="77e55efa-7b85-4a57-be17-64e7210cf4bb" providerId="ADAL" clId="{2A2C6A52-0C8D-4BA3-B592-81E1AEC90FF5}" dt="2024-06-06T19:53:14.563" v="2286" actId="20577"/>
          <ac:spMkLst>
            <pc:docMk/>
            <pc:sldMk cId="0" sldId="265"/>
            <ac:spMk id="458" creationId="{00000000-0000-0000-0000-000000000000}"/>
          </ac:spMkLst>
        </pc:spChg>
      </pc:sldChg>
      <pc:sldChg chg="addSp modSp modNotes">
        <pc:chgData name="Kushnir, Alexander [BWIIL]" userId="77e55efa-7b85-4a57-be17-64e7210cf4bb" providerId="ADAL" clId="{2A2C6A52-0C8D-4BA3-B592-81E1AEC90FF5}" dt="2024-06-06T18:19:34.525" v="249"/>
        <pc:sldMkLst>
          <pc:docMk/>
          <pc:sldMk cId="0" sldId="278"/>
        </pc:sldMkLst>
        <pc:spChg chg="add mod">
          <ac:chgData name="Kushnir, Alexander [BWIIL]" userId="77e55efa-7b85-4a57-be17-64e7210cf4bb" providerId="ADAL" clId="{2A2C6A52-0C8D-4BA3-B592-81E1AEC90FF5}" dt="2024-06-06T18:19:34.525" v="249"/>
          <ac:spMkLst>
            <pc:docMk/>
            <pc:sldMk cId="0" sldId="278"/>
            <ac:spMk id="2" creationId="{10A601A1-3C45-150A-A41A-4BAC55D41583}"/>
          </ac:spMkLst>
        </pc:spChg>
      </pc:sldChg>
      <pc:sldChg chg="modSp mod">
        <pc:chgData name="Kushnir, Alexander [BWIIL]" userId="77e55efa-7b85-4a57-be17-64e7210cf4bb" providerId="ADAL" clId="{2A2C6A52-0C8D-4BA3-B592-81E1AEC90FF5}" dt="2024-06-06T18:18:30.873" v="243"/>
        <pc:sldMkLst>
          <pc:docMk/>
          <pc:sldMk cId="0" sldId="279"/>
        </pc:sldMkLst>
        <pc:spChg chg="mod">
          <ac:chgData name="Kushnir, Alexander [BWIIL]" userId="77e55efa-7b85-4a57-be17-64e7210cf4bb" providerId="ADAL" clId="{2A2C6A52-0C8D-4BA3-B592-81E1AEC90FF5}" dt="2024-06-06T18:18:30.873" v="243"/>
          <ac:spMkLst>
            <pc:docMk/>
            <pc:sldMk cId="0" sldId="279"/>
            <ac:spMk id="1035" creationId="{00000000-0000-0000-0000-000000000000}"/>
          </ac:spMkLst>
        </pc:spChg>
      </pc:sldChg>
      <pc:sldChg chg="addSp delSp modSp mod ord">
        <pc:chgData name="Kushnir, Alexander [BWIIL]" userId="77e55efa-7b85-4a57-be17-64e7210cf4bb" providerId="ADAL" clId="{2A2C6A52-0C8D-4BA3-B592-81E1AEC90FF5}" dt="2024-06-06T18:44:53.655" v="327"/>
        <pc:sldMkLst>
          <pc:docMk/>
          <pc:sldMk cId="3635873201" sldId="281"/>
        </pc:sldMkLst>
        <pc:spChg chg="mod">
          <ac:chgData name="Kushnir, Alexander [BWIIL]" userId="77e55efa-7b85-4a57-be17-64e7210cf4bb" providerId="ADAL" clId="{2A2C6A52-0C8D-4BA3-B592-81E1AEC90FF5}" dt="2024-06-06T18:07:49.656" v="17" actId="14100"/>
          <ac:spMkLst>
            <pc:docMk/>
            <pc:sldMk cId="3635873201" sldId="281"/>
            <ac:spMk id="386" creationId="{00000000-0000-0000-0000-000000000000}"/>
          </ac:spMkLst>
        </pc:spChg>
        <pc:spChg chg="mod">
          <ac:chgData name="Kushnir, Alexander [BWIIL]" userId="77e55efa-7b85-4a57-be17-64e7210cf4bb" providerId="ADAL" clId="{2A2C6A52-0C8D-4BA3-B592-81E1AEC90FF5}" dt="2024-06-06T18:16:30.975" v="113" actId="20577"/>
          <ac:spMkLst>
            <pc:docMk/>
            <pc:sldMk cId="3635873201" sldId="281"/>
            <ac:spMk id="387" creationId="{00000000-0000-0000-0000-000000000000}"/>
          </ac:spMkLst>
        </pc:spChg>
        <pc:picChg chg="del">
          <ac:chgData name="Kushnir, Alexander [BWIIL]" userId="77e55efa-7b85-4a57-be17-64e7210cf4bb" providerId="ADAL" clId="{2A2C6A52-0C8D-4BA3-B592-81E1AEC90FF5}" dt="2024-06-06T18:09:00.699" v="45" actId="478"/>
          <ac:picMkLst>
            <pc:docMk/>
            <pc:sldMk cId="3635873201" sldId="281"/>
            <ac:picMk id="3" creationId="{37877570-D12E-CCED-8354-7A78455FF598}"/>
          </ac:picMkLst>
        </pc:picChg>
        <pc:picChg chg="add mod">
          <ac:chgData name="Kushnir, Alexander [BWIIL]" userId="77e55efa-7b85-4a57-be17-64e7210cf4bb" providerId="ADAL" clId="{2A2C6A52-0C8D-4BA3-B592-81E1AEC90FF5}" dt="2024-06-06T18:09:27.776" v="52" actId="1037"/>
          <ac:picMkLst>
            <pc:docMk/>
            <pc:sldMk cId="3635873201" sldId="281"/>
            <ac:picMk id="4" creationId="{C44FCBBB-3C59-0D81-1373-9ADF6A093AF8}"/>
          </ac:picMkLst>
        </pc:picChg>
        <pc:picChg chg="del">
          <ac:chgData name="Kushnir, Alexander [BWIIL]" userId="77e55efa-7b85-4a57-be17-64e7210cf4bb" providerId="ADAL" clId="{2A2C6A52-0C8D-4BA3-B592-81E1AEC90FF5}" dt="2024-06-06T18:08:14.230" v="20" actId="478"/>
          <ac:picMkLst>
            <pc:docMk/>
            <pc:sldMk cId="3635873201" sldId="281"/>
            <ac:picMk id="5" creationId="{484A1CAB-73D0-D609-5FA6-69C0AD8A5A2B}"/>
          </ac:picMkLst>
        </pc:picChg>
        <pc:picChg chg="del">
          <ac:chgData name="Kushnir, Alexander [BWIIL]" userId="77e55efa-7b85-4a57-be17-64e7210cf4bb" providerId="ADAL" clId="{2A2C6A52-0C8D-4BA3-B592-81E1AEC90FF5}" dt="2024-06-06T18:08:11.948" v="19" actId="478"/>
          <ac:picMkLst>
            <pc:docMk/>
            <pc:sldMk cId="3635873201" sldId="281"/>
            <ac:picMk id="6" creationId="{93F92C76-4978-D25D-A0E8-2D28B21ED3A8}"/>
          </ac:picMkLst>
        </pc:picChg>
        <pc:picChg chg="del">
          <ac:chgData name="Kushnir, Alexander [BWIIL]" userId="77e55efa-7b85-4a57-be17-64e7210cf4bb" providerId="ADAL" clId="{2A2C6A52-0C8D-4BA3-B592-81E1AEC90FF5}" dt="2024-06-06T18:08:15.164" v="21" actId="478"/>
          <ac:picMkLst>
            <pc:docMk/>
            <pc:sldMk cId="3635873201" sldId="281"/>
            <ac:picMk id="7" creationId="{1BB52826-7B3D-F82C-1D6C-4844A26C6B47}"/>
          </ac:picMkLst>
        </pc:picChg>
        <pc:picChg chg="add mod">
          <ac:chgData name="Kushnir, Alexander [BWIIL]" userId="77e55efa-7b85-4a57-be17-64e7210cf4bb" providerId="ADAL" clId="{2A2C6A52-0C8D-4BA3-B592-81E1AEC90FF5}" dt="2024-06-06T18:15:34.060" v="57"/>
          <ac:picMkLst>
            <pc:docMk/>
            <pc:sldMk cId="3635873201" sldId="281"/>
            <ac:picMk id="9" creationId="{69FF49BA-364C-ECA5-4E95-285AA9435DEE}"/>
          </ac:picMkLst>
        </pc:picChg>
      </pc:sldChg>
      <pc:sldChg chg="addSp delSp modSp add mod">
        <pc:chgData name="Kushnir, Alexander [BWIIL]" userId="77e55efa-7b85-4a57-be17-64e7210cf4bb" providerId="ADAL" clId="{2A2C6A52-0C8D-4BA3-B592-81E1AEC90FF5}" dt="2024-06-06T18:55:42.812" v="723" actId="21"/>
        <pc:sldMkLst>
          <pc:docMk/>
          <pc:sldMk cId="3371334162" sldId="282"/>
        </pc:sldMkLst>
        <pc:spChg chg="add del">
          <ac:chgData name="Kushnir, Alexander [BWIIL]" userId="77e55efa-7b85-4a57-be17-64e7210cf4bb" providerId="ADAL" clId="{2A2C6A52-0C8D-4BA3-B592-81E1AEC90FF5}" dt="2024-06-06T18:19:15.052" v="248" actId="22"/>
          <ac:spMkLst>
            <pc:docMk/>
            <pc:sldMk cId="3371334162" sldId="282"/>
            <ac:spMk id="6" creationId="{F97D798E-E1E4-5598-3DDD-590A623A38C1}"/>
          </ac:spMkLst>
        </pc:spChg>
        <pc:spChg chg="add del">
          <ac:chgData name="Kushnir, Alexander [BWIIL]" userId="77e55efa-7b85-4a57-be17-64e7210cf4bb" providerId="ADAL" clId="{2A2C6A52-0C8D-4BA3-B592-81E1AEC90FF5}" dt="2024-06-06T18:53:43.118" v="721" actId="22"/>
          <ac:spMkLst>
            <pc:docMk/>
            <pc:sldMk cId="3371334162" sldId="282"/>
            <ac:spMk id="8" creationId="{54668A90-DF36-2B3E-1D94-A50D835D13D3}"/>
          </ac:spMkLst>
        </pc:spChg>
        <pc:spChg chg="mod">
          <ac:chgData name="Kushnir, Alexander [BWIIL]" userId="77e55efa-7b85-4a57-be17-64e7210cf4bb" providerId="ADAL" clId="{2A2C6A52-0C8D-4BA3-B592-81E1AEC90FF5}" dt="2024-06-06T18:46:55.147" v="392" actId="20577"/>
          <ac:spMkLst>
            <pc:docMk/>
            <pc:sldMk cId="3371334162" sldId="282"/>
            <ac:spMk id="386" creationId="{00000000-0000-0000-0000-000000000000}"/>
          </ac:spMkLst>
        </pc:spChg>
        <pc:spChg chg="mod">
          <ac:chgData name="Kushnir, Alexander [BWIIL]" userId="77e55efa-7b85-4a57-be17-64e7210cf4bb" providerId="ADAL" clId="{2A2C6A52-0C8D-4BA3-B592-81E1AEC90FF5}" dt="2024-06-06T18:22:28.193" v="254" actId="20577"/>
          <ac:spMkLst>
            <pc:docMk/>
            <pc:sldMk cId="3371334162" sldId="282"/>
            <ac:spMk id="387" creationId="{00000000-0000-0000-0000-000000000000}"/>
          </ac:spMkLst>
        </pc:spChg>
        <pc:picChg chg="add mod">
          <ac:chgData name="Kushnir, Alexander [BWIIL]" userId="77e55efa-7b85-4a57-be17-64e7210cf4bb" providerId="ADAL" clId="{2A2C6A52-0C8D-4BA3-B592-81E1AEC90FF5}" dt="2024-06-06T18:17:47.518" v="242" actId="1076"/>
          <ac:picMkLst>
            <pc:docMk/>
            <pc:sldMk cId="3371334162" sldId="282"/>
            <ac:picMk id="3" creationId="{84A0B008-5B60-7EB6-F453-3155A251B8C2}"/>
          </ac:picMkLst>
        </pc:picChg>
        <pc:picChg chg="del">
          <ac:chgData name="Kushnir, Alexander [BWIIL]" userId="77e55efa-7b85-4a57-be17-64e7210cf4bb" providerId="ADAL" clId="{2A2C6A52-0C8D-4BA3-B592-81E1AEC90FF5}" dt="2024-06-06T18:17:15.465" v="225" actId="478"/>
          <ac:picMkLst>
            <pc:docMk/>
            <pc:sldMk cId="3371334162" sldId="282"/>
            <ac:picMk id="4" creationId="{C44FCBBB-3C59-0D81-1373-9ADF6A093AF8}"/>
          </ac:picMkLst>
        </pc:picChg>
        <pc:picChg chg="add del mod">
          <ac:chgData name="Kushnir, Alexander [BWIIL]" userId="77e55efa-7b85-4a57-be17-64e7210cf4bb" providerId="ADAL" clId="{2A2C6A52-0C8D-4BA3-B592-81E1AEC90FF5}" dt="2024-06-06T18:55:42.812" v="723" actId="21"/>
          <ac:picMkLst>
            <pc:docMk/>
            <pc:sldMk cId="3371334162" sldId="282"/>
            <ac:picMk id="10" creationId="{1D96CACA-345A-E90F-4940-B9B54446C551}"/>
          </ac:picMkLst>
        </pc:picChg>
      </pc:sldChg>
      <pc:sldChg chg="addSp delSp modSp add mod ord modAnim">
        <pc:chgData name="Kushnir, Alexander [BWIIL]" userId="77e55efa-7b85-4a57-be17-64e7210cf4bb" providerId="ADAL" clId="{2A2C6A52-0C8D-4BA3-B592-81E1AEC90FF5}" dt="2024-06-06T18:47:02.611" v="394"/>
        <pc:sldMkLst>
          <pc:docMk/>
          <pc:sldMk cId="3008598756" sldId="283"/>
        </pc:sldMkLst>
        <pc:spChg chg="add mod">
          <ac:chgData name="Kushnir, Alexander [BWIIL]" userId="77e55efa-7b85-4a57-be17-64e7210cf4bb" providerId="ADAL" clId="{2A2C6A52-0C8D-4BA3-B592-81E1AEC90FF5}" dt="2024-06-06T18:43:35.422" v="319" actId="1076"/>
          <ac:spMkLst>
            <pc:docMk/>
            <pc:sldMk cId="3008598756" sldId="283"/>
            <ac:spMk id="16" creationId="{0A3295F1-662A-1F2E-1D65-275F27A552BA}"/>
          </ac:spMkLst>
        </pc:spChg>
        <pc:spChg chg="mod">
          <ac:chgData name="Kushnir, Alexander [BWIIL]" userId="77e55efa-7b85-4a57-be17-64e7210cf4bb" providerId="ADAL" clId="{2A2C6A52-0C8D-4BA3-B592-81E1AEC90FF5}" dt="2024-06-06T18:30:53.578" v="280" actId="255"/>
          <ac:spMkLst>
            <pc:docMk/>
            <pc:sldMk cId="3008598756" sldId="283"/>
            <ac:spMk id="386" creationId="{00000000-0000-0000-0000-000000000000}"/>
          </ac:spMkLst>
        </pc:spChg>
        <pc:spChg chg="mod">
          <ac:chgData name="Kushnir, Alexander [BWIIL]" userId="77e55efa-7b85-4a57-be17-64e7210cf4bb" providerId="ADAL" clId="{2A2C6A52-0C8D-4BA3-B592-81E1AEC90FF5}" dt="2024-06-06T18:30:57.951" v="281" actId="20577"/>
          <ac:spMkLst>
            <pc:docMk/>
            <pc:sldMk cId="3008598756" sldId="283"/>
            <ac:spMk id="387" creationId="{00000000-0000-0000-0000-000000000000}"/>
          </ac:spMkLst>
        </pc:spChg>
        <pc:picChg chg="del">
          <ac:chgData name="Kushnir, Alexander [BWIIL]" userId="77e55efa-7b85-4a57-be17-64e7210cf4bb" providerId="ADAL" clId="{2A2C6A52-0C8D-4BA3-B592-81E1AEC90FF5}" dt="2024-06-06T18:41:09.223" v="303" actId="478"/>
          <ac:picMkLst>
            <pc:docMk/>
            <pc:sldMk cId="3008598756" sldId="283"/>
            <ac:picMk id="3" creationId="{37877570-D12E-CCED-8354-7A78455FF598}"/>
          </ac:picMkLst>
        </pc:picChg>
        <pc:picChg chg="add mod">
          <ac:chgData name="Kushnir, Alexander [BWIIL]" userId="77e55efa-7b85-4a57-be17-64e7210cf4bb" providerId="ADAL" clId="{2A2C6A52-0C8D-4BA3-B592-81E1AEC90FF5}" dt="2024-06-06T18:35:20.538" v="287" actId="1076"/>
          <ac:picMkLst>
            <pc:docMk/>
            <pc:sldMk cId="3008598756" sldId="283"/>
            <ac:picMk id="4" creationId="{CC359849-1125-9120-EA06-E7BF88E8D2AA}"/>
          </ac:picMkLst>
        </pc:picChg>
        <pc:picChg chg="del">
          <ac:chgData name="Kushnir, Alexander [BWIIL]" userId="77e55efa-7b85-4a57-be17-64e7210cf4bb" providerId="ADAL" clId="{2A2C6A52-0C8D-4BA3-B592-81E1AEC90FF5}" dt="2024-06-06T18:31:04.419" v="283" actId="478"/>
          <ac:picMkLst>
            <pc:docMk/>
            <pc:sldMk cId="3008598756" sldId="283"/>
            <ac:picMk id="5" creationId="{484A1CAB-73D0-D609-5FA6-69C0AD8A5A2B}"/>
          </ac:picMkLst>
        </pc:picChg>
        <pc:picChg chg="del">
          <ac:chgData name="Kushnir, Alexander [BWIIL]" userId="77e55efa-7b85-4a57-be17-64e7210cf4bb" providerId="ADAL" clId="{2A2C6A52-0C8D-4BA3-B592-81E1AEC90FF5}" dt="2024-06-06T18:31:01.369" v="282" actId="478"/>
          <ac:picMkLst>
            <pc:docMk/>
            <pc:sldMk cId="3008598756" sldId="283"/>
            <ac:picMk id="6" creationId="{93F92C76-4978-D25D-A0E8-2D28B21ED3A8}"/>
          </ac:picMkLst>
        </pc:picChg>
        <pc:picChg chg="del">
          <ac:chgData name="Kushnir, Alexander [BWIIL]" userId="77e55efa-7b85-4a57-be17-64e7210cf4bb" providerId="ADAL" clId="{2A2C6A52-0C8D-4BA3-B592-81E1AEC90FF5}" dt="2024-06-06T18:31:06.164" v="284" actId="478"/>
          <ac:picMkLst>
            <pc:docMk/>
            <pc:sldMk cId="3008598756" sldId="283"/>
            <ac:picMk id="7" creationId="{1BB52826-7B3D-F82C-1D6C-4844A26C6B47}"/>
          </ac:picMkLst>
        </pc:picChg>
        <pc:picChg chg="add mod">
          <ac:chgData name="Kushnir, Alexander [BWIIL]" userId="77e55efa-7b85-4a57-be17-64e7210cf4bb" providerId="ADAL" clId="{2A2C6A52-0C8D-4BA3-B592-81E1AEC90FF5}" dt="2024-06-06T18:41:03.117" v="301" actId="1076"/>
          <ac:picMkLst>
            <pc:docMk/>
            <pc:sldMk cId="3008598756" sldId="283"/>
            <ac:picMk id="9" creationId="{BA5005C3-CB39-F3F2-F133-0DD21CC7350A}"/>
          </ac:picMkLst>
        </pc:picChg>
        <pc:picChg chg="add mod">
          <ac:chgData name="Kushnir, Alexander [BWIIL]" userId="77e55efa-7b85-4a57-be17-64e7210cf4bb" providerId="ADAL" clId="{2A2C6A52-0C8D-4BA3-B592-81E1AEC90FF5}" dt="2024-06-06T18:41:07.550" v="302" actId="1076"/>
          <ac:picMkLst>
            <pc:docMk/>
            <pc:sldMk cId="3008598756" sldId="283"/>
            <ac:picMk id="11" creationId="{44376F2F-95F3-3844-1A8F-2E527F88C0D9}"/>
          </ac:picMkLst>
        </pc:picChg>
        <pc:picChg chg="add mod">
          <ac:chgData name="Kushnir, Alexander [BWIIL]" userId="77e55efa-7b85-4a57-be17-64e7210cf4bb" providerId="ADAL" clId="{2A2C6A52-0C8D-4BA3-B592-81E1AEC90FF5}" dt="2024-06-06T18:41:50.659" v="310" actId="1076"/>
          <ac:picMkLst>
            <pc:docMk/>
            <pc:sldMk cId="3008598756" sldId="283"/>
            <ac:picMk id="13" creationId="{1CAD3C2C-A106-48B5-B884-0ECE3AEB1298}"/>
          </ac:picMkLst>
        </pc:picChg>
        <pc:picChg chg="add mod">
          <ac:chgData name="Kushnir, Alexander [BWIIL]" userId="77e55efa-7b85-4a57-be17-64e7210cf4bb" providerId="ADAL" clId="{2A2C6A52-0C8D-4BA3-B592-81E1AEC90FF5}" dt="2024-06-06T18:42:12.029" v="312" actId="1076"/>
          <ac:picMkLst>
            <pc:docMk/>
            <pc:sldMk cId="3008598756" sldId="283"/>
            <ac:picMk id="15" creationId="{F9F446FB-A3DB-87C0-3DBE-B5FBE0F49E10}"/>
          </ac:picMkLst>
        </pc:picChg>
      </pc:sldChg>
      <pc:sldChg chg="modSp add mod modShow">
        <pc:chgData name="Kushnir, Alexander [BWIIL]" userId="77e55efa-7b85-4a57-be17-64e7210cf4bb" providerId="ADAL" clId="{2A2C6A52-0C8D-4BA3-B592-81E1AEC90FF5}" dt="2024-06-06T19:48:35.659" v="2258" actId="729"/>
        <pc:sldMkLst>
          <pc:docMk/>
          <pc:sldMk cId="939830491" sldId="284"/>
        </pc:sldMkLst>
        <pc:spChg chg="mod">
          <ac:chgData name="Kushnir, Alexander [BWIIL]" userId="77e55efa-7b85-4a57-be17-64e7210cf4bb" providerId="ADAL" clId="{2A2C6A52-0C8D-4BA3-B592-81E1AEC90FF5}" dt="2024-06-06T19:12:55.843" v="2038" actId="20577"/>
          <ac:spMkLst>
            <pc:docMk/>
            <pc:sldMk cId="939830491" sldId="284"/>
            <ac:spMk id="440" creationId="{00000000-0000-0000-0000-000000000000}"/>
          </ac:spMkLst>
        </pc:spChg>
        <pc:spChg chg="mod">
          <ac:chgData name="Kushnir, Alexander [BWIIL]" userId="77e55efa-7b85-4a57-be17-64e7210cf4bb" providerId="ADAL" clId="{2A2C6A52-0C8D-4BA3-B592-81E1AEC90FF5}" dt="2024-06-06T19:15:30.132" v="2069" actId="20577"/>
          <ac:spMkLst>
            <pc:docMk/>
            <pc:sldMk cId="939830491" sldId="284"/>
            <ac:spMk id="441" creationId="{00000000-0000-0000-0000-000000000000}"/>
          </ac:spMkLst>
        </pc:spChg>
        <pc:spChg chg="mod">
          <ac:chgData name="Kushnir, Alexander [BWIIL]" userId="77e55efa-7b85-4a57-be17-64e7210cf4bb" providerId="ADAL" clId="{2A2C6A52-0C8D-4BA3-B592-81E1AEC90FF5}" dt="2024-06-06T19:17:11.193" v="2255" actId="20577"/>
          <ac:spMkLst>
            <pc:docMk/>
            <pc:sldMk cId="939830491" sldId="284"/>
            <ac:spMk id="443" creationId="{00000000-0000-0000-0000-000000000000}"/>
          </ac:spMkLst>
        </pc:spChg>
        <pc:spChg chg="mod">
          <ac:chgData name="Kushnir, Alexander [BWIIL]" userId="77e55efa-7b85-4a57-be17-64e7210cf4bb" providerId="ADAL" clId="{2A2C6A52-0C8D-4BA3-B592-81E1AEC90FF5}" dt="2024-06-06T19:16:44.020" v="2230" actId="20577"/>
          <ac:spMkLst>
            <pc:docMk/>
            <pc:sldMk cId="939830491" sldId="284"/>
            <ac:spMk id="446" creationId="{00000000-0000-0000-0000-000000000000}"/>
          </ac:spMkLst>
        </pc:spChg>
      </pc:sldChg>
      <pc:sldChg chg="add del">
        <pc:chgData name="Kushnir, Alexander [BWIIL]" userId="77e55efa-7b85-4a57-be17-64e7210cf4bb" providerId="ADAL" clId="{2A2C6A52-0C8D-4BA3-B592-81E1AEC90FF5}" dt="2024-06-06T19:48:32.164" v="2257" actId="2890"/>
        <pc:sldMkLst>
          <pc:docMk/>
          <pc:sldMk cId="3258675194" sldId="285"/>
        </pc:sldMkLst>
      </pc:sldChg>
    </pc:docChg>
  </pc:docChgLst>
  <pc:docChgLst>
    <pc:chgData name="Kushnir, Alexander [BWIIL]" userId="77e55efa-7b85-4a57-be17-64e7210cf4bb" providerId="ADAL" clId="{D9184CE8-F7FC-4EA9-8AD0-0173D724FA9C}"/>
    <pc:docChg chg="undo custSel addSld delSld modSld sldOrd">
      <pc:chgData name="Kushnir, Alexander [BWIIL]" userId="77e55efa-7b85-4a57-be17-64e7210cf4bb" providerId="ADAL" clId="{D9184CE8-F7FC-4EA9-8AD0-0173D724FA9C}" dt="2024-06-08T11:00:52.012" v="5774" actId="20577"/>
      <pc:docMkLst>
        <pc:docMk/>
      </pc:docMkLst>
      <pc:sldChg chg="modSp mod">
        <pc:chgData name="Kushnir, Alexander [BWIIL]" userId="77e55efa-7b85-4a57-be17-64e7210cf4bb" providerId="ADAL" clId="{D9184CE8-F7FC-4EA9-8AD0-0173D724FA9C}" dt="2024-06-08T11:00:52.012" v="5774" actId="20577"/>
        <pc:sldMkLst>
          <pc:docMk/>
          <pc:sldMk cId="0" sldId="258"/>
        </pc:sldMkLst>
        <pc:spChg chg="mod">
          <ac:chgData name="Kushnir, Alexander [BWIIL]" userId="77e55efa-7b85-4a57-be17-64e7210cf4bb" providerId="ADAL" clId="{D9184CE8-F7FC-4EA9-8AD0-0173D724FA9C}" dt="2024-06-08T11:00:52.012" v="5774" actId="20577"/>
          <ac:spMkLst>
            <pc:docMk/>
            <pc:sldMk cId="0" sldId="258"/>
            <ac:spMk id="396" creationId="{00000000-0000-0000-0000-000000000000}"/>
          </ac:spMkLst>
        </pc:spChg>
        <pc:spChg chg="mod">
          <ac:chgData name="Kushnir, Alexander [BWIIL]" userId="77e55efa-7b85-4a57-be17-64e7210cf4bb" providerId="ADAL" clId="{D9184CE8-F7FC-4EA9-8AD0-0173D724FA9C}" dt="2024-06-08T10:24:49.809" v="5290" actId="20577"/>
          <ac:spMkLst>
            <pc:docMk/>
            <pc:sldMk cId="0" sldId="258"/>
            <ac:spMk id="400" creationId="{00000000-0000-0000-0000-000000000000}"/>
          </ac:spMkLst>
        </pc:spChg>
      </pc:sldChg>
      <pc:sldChg chg="addSp delSp modSp mod">
        <pc:chgData name="Kushnir, Alexander [BWIIL]" userId="77e55efa-7b85-4a57-be17-64e7210cf4bb" providerId="ADAL" clId="{D9184CE8-F7FC-4EA9-8AD0-0173D724FA9C}" dt="2024-06-07T20:06:47.016" v="3035" actId="20577"/>
        <pc:sldMkLst>
          <pc:docMk/>
          <pc:sldMk cId="0" sldId="260"/>
        </pc:sldMkLst>
        <pc:spChg chg="add del mod">
          <ac:chgData name="Kushnir, Alexander [BWIIL]" userId="77e55efa-7b85-4a57-be17-64e7210cf4bb" providerId="ADAL" clId="{D9184CE8-F7FC-4EA9-8AD0-0173D724FA9C}" dt="2024-06-07T20:04:16.019" v="2749" actId="478"/>
          <ac:spMkLst>
            <pc:docMk/>
            <pc:sldMk cId="0" sldId="260"/>
            <ac:spMk id="2" creationId="{313D4FEB-14A9-862A-FD40-51ED3CEE9AC1}"/>
          </ac:spMkLst>
        </pc:spChg>
        <pc:spChg chg="add del mod">
          <ac:chgData name="Kushnir, Alexander [BWIIL]" userId="77e55efa-7b85-4a57-be17-64e7210cf4bb" providerId="ADAL" clId="{D9184CE8-F7FC-4EA9-8AD0-0173D724FA9C}" dt="2024-06-07T20:03:12.313" v="2693" actId="478"/>
          <ac:spMkLst>
            <pc:docMk/>
            <pc:sldMk cId="0" sldId="260"/>
            <ac:spMk id="4" creationId="{331E1E21-A627-E075-B344-5776ACE2A7CA}"/>
          </ac:spMkLst>
        </pc:spChg>
        <pc:spChg chg="mod">
          <ac:chgData name="Kushnir, Alexander [BWIIL]" userId="77e55efa-7b85-4a57-be17-64e7210cf4bb" providerId="ADAL" clId="{D9184CE8-F7FC-4EA9-8AD0-0173D724FA9C}" dt="2024-06-07T20:03:48.788" v="2743" actId="20577"/>
          <ac:spMkLst>
            <pc:docMk/>
            <pc:sldMk cId="0" sldId="260"/>
            <ac:spMk id="417" creationId="{00000000-0000-0000-0000-000000000000}"/>
          </ac:spMkLst>
        </pc:spChg>
        <pc:spChg chg="del">
          <ac:chgData name="Kushnir, Alexander [BWIIL]" userId="77e55efa-7b85-4a57-be17-64e7210cf4bb" providerId="ADAL" clId="{D9184CE8-F7FC-4EA9-8AD0-0173D724FA9C}" dt="2024-06-07T20:03:07.215" v="2692" actId="478"/>
          <ac:spMkLst>
            <pc:docMk/>
            <pc:sldMk cId="0" sldId="260"/>
            <ac:spMk id="418" creationId="{00000000-0000-0000-0000-000000000000}"/>
          </ac:spMkLst>
        </pc:spChg>
        <pc:spChg chg="mod">
          <ac:chgData name="Kushnir, Alexander [BWIIL]" userId="77e55efa-7b85-4a57-be17-64e7210cf4bb" providerId="ADAL" clId="{D9184CE8-F7FC-4EA9-8AD0-0173D724FA9C}" dt="2024-06-07T20:06:47.016" v="3035" actId="20577"/>
          <ac:spMkLst>
            <pc:docMk/>
            <pc:sldMk cId="0" sldId="260"/>
            <ac:spMk id="419" creationId="{00000000-0000-0000-0000-000000000000}"/>
          </ac:spMkLst>
        </pc:spChg>
      </pc:sldChg>
      <pc:sldChg chg="del">
        <pc:chgData name="Kushnir, Alexander [BWIIL]" userId="77e55efa-7b85-4a57-be17-64e7210cf4bb" providerId="ADAL" clId="{D9184CE8-F7FC-4EA9-8AD0-0173D724FA9C}" dt="2024-06-08T09:18:24.659" v="4743" actId="47"/>
        <pc:sldMkLst>
          <pc:docMk/>
          <pc:sldMk cId="0" sldId="261"/>
        </pc:sldMkLst>
      </pc:sldChg>
      <pc:sldChg chg="del">
        <pc:chgData name="Kushnir, Alexander [BWIIL]" userId="77e55efa-7b85-4a57-be17-64e7210cf4bb" providerId="ADAL" clId="{D9184CE8-F7FC-4EA9-8AD0-0173D724FA9C}" dt="2024-06-08T09:18:26.359" v="4744" actId="47"/>
        <pc:sldMkLst>
          <pc:docMk/>
          <pc:sldMk cId="0" sldId="262"/>
        </pc:sldMkLst>
      </pc:sldChg>
      <pc:sldChg chg="del mod modShow">
        <pc:chgData name="Kushnir, Alexander [BWIIL]" userId="77e55efa-7b85-4a57-be17-64e7210cf4bb" providerId="ADAL" clId="{D9184CE8-F7FC-4EA9-8AD0-0173D724FA9C}" dt="2024-06-08T09:18:32.907" v="4747" actId="47"/>
        <pc:sldMkLst>
          <pc:docMk/>
          <pc:sldMk cId="0" sldId="264"/>
        </pc:sldMkLst>
      </pc:sldChg>
      <pc:sldChg chg="modSp mod">
        <pc:chgData name="Kushnir, Alexander [BWIIL]" userId="77e55efa-7b85-4a57-be17-64e7210cf4bb" providerId="ADAL" clId="{D9184CE8-F7FC-4EA9-8AD0-0173D724FA9C}" dt="2024-06-08T11:00:38.824" v="5761" actId="20577"/>
        <pc:sldMkLst>
          <pc:docMk/>
          <pc:sldMk cId="0" sldId="265"/>
        </pc:sldMkLst>
        <pc:spChg chg="mod">
          <ac:chgData name="Kushnir, Alexander [BWIIL]" userId="77e55efa-7b85-4a57-be17-64e7210cf4bb" providerId="ADAL" clId="{D9184CE8-F7FC-4EA9-8AD0-0173D724FA9C}" dt="2024-06-08T11:00:38.824" v="5761" actId="20577"/>
          <ac:spMkLst>
            <pc:docMk/>
            <pc:sldMk cId="0" sldId="265"/>
            <ac:spMk id="458" creationId="{00000000-0000-0000-0000-000000000000}"/>
          </ac:spMkLst>
        </pc:spChg>
      </pc:sldChg>
      <pc:sldChg chg="delSp mod">
        <pc:chgData name="Kushnir, Alexander [BWIIL]" userId="77e55efa-7b85-4a57-be17-64e7210cf4bb" providerId="ADAL" clId="{D9184CE8-F7FC-4EA9-8AD0-0173D724FA9C}" dt="2024-06-07T18:23:35.453" v="2672" actId="478"/>
        <pc:sldMkLst>
          <pc:docMk/>
          <pc:sldMk cId="0" sldId="266"/>
        </pc:sldMkLst>
        <pc:picChg chg="del">
          <ac:chgData name="Kushnir, Alexander [BWIIL]" userId="77e55efa-7b85-4a57-be17-64e7210cf4bb" providerId="ADAL" clId="{D9184CE8-F7FC-4EA9-8AD0-0173D724FA9C}" dt="2024-06-07T18:23:35.453" v="2672" actId="478"/>
          <ac:picMkLst>
            <pc:docMk/>
            <pc:sldMk cId="0" sldId="266"/>
            <ac:picMk id="464" creationId="{00000000-0000-0000-0000-000000000000}"/>
          </ac:picMkLst>
        </pc:picChg>
      </pc:sldChg>
      <pc:sldChg chg="modSp mod">
        <pc:chgData name="Kushnir, Alexander [BWIIL]" userId="77e55efa-7b85-4a57-be17-64e7210cf4bb" providerId="ADAL" clId="{D9184CE8-F7FC-4EA9-8AD0-0173D724FA9C}" dt="2024-06-07T20:11:16.057" v="3192" actId="1038"/>
        <pc:sldMkLst>
          <pc:docMk/>
          <pc:sldMk cId="0" sldId="268"/>
        </pc:sldMkLst>
        <pc:picChg chg="mod">
          <ac:chgData name="Kushnir, Alexander [BWIIL]" userId="77e55efa-7b85-4a57-be17-64e7210cf4bb" providerId="ADAL" clId="{D9184CE8-F7FC-4EA9-8AD0-0173D724FA9C}" dt="2024-06-07T20:11:16.057" v="3192" actId="1038"/>
          <ac:picMkLst>
            <pc:docMk/>
            <pc:sldMk cId="0" sldId="268"/>
            <ac:picMk id="497" creationId="{00000000-0000-0000-0000-000000000000}"/>
          </ac:picMkLst>
        </pc:picChg>
      </pc:sldChg>
      <pc:sldChg chg="modSp mod">
        <pc:chgData name="Kushnir, Alexander [BWIIL]" userId="77e55efa-7b85-4a57-be17-64e7210cf4bb" providerId="ADAL" clId="{D9184CE8-F7FC-4EA9-8AD0-0173D724FA9C}" dt="2024-06-08T09:22:20.479" v="4791" actId="20577"/>
        <pc:sldMkLst>
          <pc:docMk/>
          <pc:sldMk cId="3371334162" sldId="282"/>
        </pc:sldMkLst>
        <pc:spChg chg="mod">
          <ac:chgData name="Kushnir, Alexander [BWIIL]" userId="77e55efa-7b85-4a57-be17-64e7210cf4bb" providerId="ADAL" clId="{D9184CE8-F7FC-4EA9-8AD0-0173D724FA9C}" dt="2024-06-08T09:22:20.479" v="4791" actId="20577"/>
          <ac:spMkLst>
            <pc:docMk/>
            <pc:sldMk cId="3371334162" sldId="282"/>
            <ac:spMk id="387" creationId="{00000000-0000-0000-0000-000000000000}"/>
          </ac:spMkLst>
        </pc:spChg>
      </pc:sldChg>
      <pc:sldChg chg="modSp mod modShow">
        <pc:chgData name="Kushnir, Alexander [BWIIL]" userId="77e55efa-7b85-4a57-be17-64e7210cf4bb" providerId="ADAL" clId="{D9184CE8-F7FC-4EA9-8AD0-0173D724FA9C}" dt="2024-06-06T20:28:56.532" v="499" actId="20577"/>
        <pc:sldMkLst>
          <pc:docMk/>
          <pc:sldMk cId="939830491" sldId="284"/>
        </pc:sldMkLst>
        <pc:spChg chg="mod">
          <ac:chgData name="Kushnir, Alexander [BWIIL]" userId="77e55efa-7b85-4a57-be17-64e7210cf4bb" providerId="ADAL" clId="{D9184CE8-F7FC-4EA9-8AD0-0173D724FA9C}" dt="2024-06-06T20:28:56.532" v="499" actId="20577"/>
          <ac:spMkLst>
            <pc:docMk/>
            <pc:sldMk cId="939830491" sldId="284"/>
            <ac:spMk id="440" creationId="{00000000-0000-0000-0000-000000000000}"/>
          </ac:spMkLst>
        </pc:spChg>
        <pc:spChg chg="mod">
          <ac:chgData name="Kushnir, Alexander [BWIIL]" userId="77e55efa-7b85-4a57-be17-64e7210cf4bb" providerId="ADAL" clId="{D9184CE8-F7FC-4EA9-8AD0-0173D724FA9C}" dt="2024-06-06T20:19:38.727" v="18" actId="20577"/>
          <ac:spMkLst>
            <pc:docMk/>
            <pc:sldMk cId="939830491" sldId="284"/>
            <ac:spMk id="441" creationId="{00000000-0000-0000-0000-000000000000}"/>
          </ac:spMkLst>
        </pc:spChg>
        <pc:spChg chg="mod">
          <ac:chgData name="Kushnir, Alexander [BWIIL]" userId="77e55efa-7b85-4a57-be17-64e7210cf4bb" providerId="ADAL" clId="{D9184CE8-F7FC-4EA9-8AD0-0173D724FA9C}" dt="2024-06-06T20:28:21.350" v="489" actId="6549"/>
          <ac:spMkLst>
            <pc:docMk/>
            <pc:sldMk cId="939830491" sldId="284"/>
            <ac:spMk id="442" creationId="{00000000-0000-0000-0000-000000000000}"/>
          </ac:spMkLst>
        </pc:spChg>
        <pc:spChg chg="mod">
          <ac:chgData name="Kushnir, Alexander [BWIIL]" userId="77e55efa-7b85-4a57-be17-64e7210cf4bb" providerId="ADAL" clId="{D9184CE8-F7FC-4EA9-8AD0-0173D724FA9C}" dt="2024-06-06T20:21:23.822" v="152" actId="20577"/>
          <ac:spMkLst>
            <pc:docMk/>
            <pc:sldMk cId="939830491" sldId="284"/>
            <ac:spMk id="443" creationId="{00000000-0000-0000-0000-000000000000}"/>
          </ac:spMkLst>
        </pc:spChg>
        <pc:spChg chg="mod">
          <ac:chgData name="Kushnir, Alexander [BWIIL]" userId="77e55efa-7b85-4a57-be17-64e7210cf4bb" providerId="ADAL" clId="{D9184CE8-F7FC-4EA9-8AD0-0173D724FA9C}" dt="2024-06-06T20:24:53.738" v="275" actId="20577"/>
          <ac:spMkLst>
            <pc:docMk/>
            <pc:sldMk cId="939830491" sldId="284"/>
            <ac:spMk id="444" creationId="{00000000-0000-0000-0000-000000000000}"/>
          </ac:spMkLst>
        </pc:spChg>
        <pc:spChg chg="mod">
          <ac:chgData name="Kushnir, Alexander [BWIIL]" userId="77e55efa-7b85-4a57-be17-64e7210cf4bb" providerId="ADAL" clId="{D9184CE8-F7FC-4EA9-8AD0-0173D724FA9C}" dt="2024-06-06T20:24:45.817" v="257" actId="20577"/>
          <ac:spMkLst>
            <pc:docMk/>
            <pc:sldMk cId="939830491" sldId="284"/>
            <ac:spMk id="445" creationId="{00000000-0000-0000-0000-000000000000}"/>
          </ac:spMkLst>
        </pc:spChg>
        <pc:spChg chg="mod">
          <ac:chgData name="Kushnir, Alexander [BWIIL]" userId="77e55efa-7b85-4a57-be17-64e7210cf4bb" providerId="ADAL" clId="{D9184CE8-F7FC-4EA9-8AD0-0173D724FA9C}" dt="2024-06-06T20:27:17.164" v="381" actId="20577"/>
          <ac:spMkLst>
            <pc:docMk/>
            <pc:sldMk cId="939830491" sldId="284"/>
            <ac:spMk id="446" creationId="{00000000-0000-0000-0000-000000000000}"/>
          </ac:spMkLst>
        </pc:spChg>
      </pc:sldChg>
      <pc:sldChg chg="modSp add mod ord">
        <pc:chgData name="Kushnir, Alexander [BWIIL]" userId="77e55efa-7b85-4a57-be17-64e7210cf4bb" providerId="ADAL" clId="{D9184CE8-F7FC-4EA9-8AD0-0173D724FA9C}" dt="2024-06-07T17:05:52.852" v="1344" actId="20577"/>
        <pc:sldMkLst>
          <pc:docMk/>
          <pc:sldMk cId="3299194735" sldId="285"/>
        </pc:sldMkLst>
        <pc:spChg chg="mod">
          <ac:chgData name="Kushnir, Alexander [BWIIL]" userId="77e55efa-7b85-4a57-be17-64e7210cf4bb" providerId="ADAL" clId="{D9184CE8-F7FC-4EA9-8AD0-0173D724FA9C}" dt="2024-06-07T16:59:22.322" v="578" actId="20577"/>
          <ac:spMkLst>
            <pc:docMk/>
            <pc:sldMk cId="3299194735" sldId="285"/>
            <ac:spMk id="440" creationId="{00000000-0000-0000-0000-000000000000}"/>
          </ac:spMkLst>
        </pc:spChg>
        <pc:spChg chg="mod">
          <ac:chgData name="Kushnir, Alexander [BWIIL]" userId="77e55efa-7b85-4a57-be17-64e7210cf4bb" providerId="ADAL" clId="{D9184CE8-F7FC-4EA9-8AD0-0173D724FA9C}" dt="2024-06-07T16:59:14.338" v="572" actId="20577"/>
          <ac:spMkLst>
            <pc:docMk/>
            <pc:sldMk cId="3299194735" sldId="285"/>
            <ac:spMk id="441" creationId="{00000000-0000-0000-0000-000000000000}"/>
          </ac:spMkLst>
        </pc:spChg>
        <pc:spChg chg="mod">
          <ac:chgData name="Kushnir, Alexander [BWIIL]" userId="77e55efa-7b85-4a57-be17-64e7210cf4bb" providerId="ADAL" clId="{D9184CE8-F7FC-4EA9-8AD0-0173D724FA9C}" dt="2024-06-07T17:04:14.288" v="1181" actId="20577"/>
          <ac:spMkLst>
            <pc:docMk/>
            <pc:sldMk cId="3299194735" sldId="285"/>
            <ac:spMk id="442" creationId="{00000000-0000-0000-0000-000000000000}"/>
          </ac:spMkLst>
        </pc:spChg>
        <pc:spChg chg="mod">
          <ac:chgData name="Kushnir, Alexander [BWIIL]" userId="77e55efa-7b85-4a57-be17-64e7210cf4bb" providerId="ADAL" clId="{D9184CE8-F7FC-4EA9-8AD0-0173D724FA9C}" dt="2024-06-07T17:01:59.969" v="794" actId="20577"/>
          <ac:spMkLst>
            <pc:docMk/>
            <pc:sldMk cId="3299194735" sldId="285"/>
            <ac:spMk id="443" creationId="{00000000-0000-0000-0000-000000000000}"/>
          </ac:spMkLst>
        </pc:spChg>
        <pc:spChg chg="mod">
          <ac:chgData name="Kushnir, Alexander [BWIIL]" userId="77e55efa-7b85-4a57-be17-64e7210cf4bb" providerId="ADAL" clId="{D9184CE8-F7FC-4EA9-8AD0-0173D724FA9C}" dt="2024-06-07T17:05:52.852" v="1344" actId="20577"/>
          <ac:spMkLst>
            <pc:docMk/>
            <pc:sldMk cId="3299194735" sldId="285"/>
            <ac:spMk id="444" creationId="{00000000-0000-0000-0000-000000000000}"/>
          </ac:spMkLst>
        </pc:spChg>
        <pc:spChg chg="mod">
          <ac:chgData name="Kushnir, Alexander [BWIIL]" userId="77e55efa-7b85-4a57-be17-64e7210cf4bb" providerId="ADAL" clId="{D9184CE8-F7FC-4EA9-8AD0-0173D724FA9C}" dt="2024-06-07T17:04:21.302" v="1186" actId="20577"/>
          <ac:spMkLst>
            <pc:docMk/>
            <pc:sldMk cId="3299194735" sldId="285"/>
            <ac:spMk id="445" creationId="{00000000-0000-0000-0000-000000000000}"/>
          </ac:spMkLst>
        </pc:spChg>
        <pc:spChg chg="mod">
          <ac:chgData name="Kushnir, Alexander [BWIIL]" userId="77e55efa-7b85-4a57-be17-64e7210cf4bb" providerId="ADAL" clId="{D9184CE8-F7FC-4EA9-8AD0-0173D724FA9C}" dt="2024-06-07T17:02:27.861" v="834" actId="20577"/>
          <ac:spMkLst>
            <pc:docMk/>
            <pc:sldMk cId="3299194735" sldId="285"/>
            <ac:spMk id="446" creationId="{00000000-0000-0000-0000-000000000000}"/>
          </ac:spMkLst>
        </pc:spChg>
      </pc:sldChg>
      <pc:sldChg chg="addSp delSp modSp add mod">
        <pc:chgData name="Kushnir, Alexander [BWIIL]" userId="77e55efa-7b85-4a57-be17-64e7210cf4bb" providerId="ADAL" clId="{D9184CE8-F7FC-4EA9-8AD0-0173D724FA9C}" dt="2024-06-07T17:07:17.561" v="1360" actId="1076"/>
        <pc:sldMkLst>
          <pc:docMk/>
          <pc:sldMk cId="980568739" sldId="286"/>
        </pc:sldMkLst>
        <pc:spChg chg="add del mod">
          <ac:chgData name="Kushnir, Alexander [BWIIL]" userId="77e55efa-7b85-4a57-be17-64e7210cf4bb" providerId="ADAL" clId="{D9184CE8-F7FC-4EA9-8AD0-0173D724FA9C}" dt="2024-06-07T17:06:18.495" v="1347" actId="478"/>
          <ac:spMkLst>
            <pc:docMk/>
            <pc:sldMk cId="980568739" sldId="286"/>
            <ac:spMk id="3" creationId="{03A4766F-E104-7A49-E7D8-7CF79CFF757E}"/>
          </ac:spMkLst>
        </pc:spChg>
        <pc:spChg chg="add del mod">
          <ac:chgData name="Kushnir, Alexander [BWIIL]" userId="77e55efa-7b85-4a57-be17-64e7210cf4bb" providerId="ADAL" clId="{D9184CE8-F7FC-4EA9-8AD0-0173D724FA9C}" dt="2024-06-07T17:06:24.569" v="1349" actId="478"/>
          <ac:spMkLst>
            <pc:docMk/>
            <pc:sldMk cId="980568739" sldId="286"/>
            <ac:spMk id="5" creationId="{B91A0919-DE5A-A071-54CB-1AF112FBEA81}"/>
          </ac:spMkLst>
        </pc:spChg>
        <pc:spChg chg="add del mod">
          <ac:chgData name="Kushnir, Alexander [BWIIL]" userId="77e55efa-7b85-4a57-be17-64e7210cf4bb" providerId="ADAL" clId="{D9184CE8-F7FC-4EA9-8AD0-0173D724FA9C}" dt="2024-06-07T17:06:30.033" v="1351" actId="478"/>
          <ac:spMkLst>
            <pc:docMk/>
            <pc:sldMk cId="980568739" sldId="286"/>
            <ac:spMk id="7" creationId="{BA62F3EA-760C-6AB6-0228-CC27F248AC0C}"/>
          </ac:spMkLst>
        </pc:spChg>
        <pc:spChg chg="add del mod">
          <ac:chgData name="Kushnir, Alexander [BWIIL]" userId="77e55efa-7b85-4a57-be17-64e7210cf4bb" providerId="ADAL" clId="{D9184CE8-F7FC-4EA9-8AD0-0173D724FA9C}" dt="2024-06-07T17:06:36.241" v="1353" actId="478"/>
          <ac:spMkLst>
            <pc:docMk/>
            <pc:sldMk cId="980568739" sldId="286"/>
            <ac:spMk id="9" creationId="{EA7DB8EB-40BE-0E40-D0D1-2D4D8AD5EB0F}"/>
          </ac:spMkLst>
        </pc:spChg>
        <pc:spChg chg="add del mod">
          <ac:chgData name="Kushnir, Alexander [BWIIL]" userId="77e55efa-7b85-4a57-be17-64e7210cf4bb" providerId="ADAL" clId="{D9184CE8-F7FC-4EA9-8AD0-0173D724FA9C}" dt="2024-06-07T17:06:41.842" v="1355" actId="478"/>
          <ac:spMkLst>
            <pc:docMk/>
            <pc:sldMk cId="980568739" sldId="286"/>
            <ac:spMk id="11" creationId="{5D26E7E2-E8C4-ABD2-F4F5-6378736C6DF4}"/>
          </ac:spMkLst>
        </pc:spChg>
        <pc:spChg chg="add del mod">
          <ac:chgData name="Kushnir, Alexander [BWIIL]" userId="77e55efa-7b85-4a57-be17-64e7210cf4bb" providerId="ADAL" clId="{D9184CE8-F7FC-4EA9-8AD0-0173D724FA9C}" dt="2024-06-07T17:06:47.224" v="1357" actId="478"/>
          <ac:spMkLst>
            <pc:docMk/>
            <pc:sldMk cId="980568739" sldId="286"/>
            <ac:spMk id="13" creationId="{DC97EF6E-D0F4-A67E-62C4-1485CF886791}"/>
          </ac:spMkLst>
        </pc:spChg>
        <pc:spChg chg="del">
          <ac:chgData name="Kushnir, Alexander [BWIIL]" userId="77e55efa-7b85-4a57-be17-64e7210cf4bb" providerId="ADAL" clId="{D9184CE8-F7FC-4EA9-8AD0-0173D724FA9C}" dt="2024-06-07T17:06:13.618" v="1346" actId="478"/>
          <ac:spMkLst>
            <pc:docMk/>
            <pc:sldMk cId="980568739" sldId="286"/>
            <ac:spMk id="441" creationId="{00000000-0000-0000-0000-000000000000}"/>
          </ac:spMkLst>
        </pc:spChg>
        <pc:spChg chg="del">
          <ac:chgData name="Kushnir, Alexander [BWIIL]" userId="77e55efa-7b85-4a57-be17-64e7210cf4bb" providerId="ADAL" clId="{D9184CE8-F7FC-4EA9-8AD0-0173D724FA9C}" dt="2024-06-07T17:06:32.811" v="1352" actId="478"/>
          <ac:spMkLst>
            <pc:docMk/>
            <pc:sldMk cId="980568739" sldId="286"/>
            <ac:spMk id="442" creationId="{00000000-0000-0000-0000-000000000000}"/>
          </ac:spMkLst>
        </pc:spChg>
        <pc:spChg chg="del">
          <ac:chgData name="Kushnir, Alexander [BWIIL]" userId="77e55efa-7b85-4a57-be17-64e7210cf4bb" providerId="ADAL" clId="{D9184CE8-F7FC-4EA9-8AD0-0173D724FA9C}" dt="2024-06-07T17:06:27.626" v="1350" actId="478"/>
          <ac:spMkLst>
            <pc:docMk/>
            <pc:sldMk cId="980568739" sldId="286"/>
            <ac:spMk id="443" creationId="{00000000-0000-0000-0000-000000000000}"/>
          </ac:spMkLst>
        </pc:spChg>
        <pc:spChg chg="del">
          <ac:chgData name="Kushnir, Alexander [BWIIL]" userId="77e55efa-7b85-4a57-be17-64e7210cf4bb" providerId="ADAL" clId="{D9184CE8-F7FC-4EA9-8AD0-0173D724FA9C}" dt="2024-06-07T17:06:44.493" v="1356" actId="478"/>
          <ac:spMkLst>
            <pc:docMk/>
            <pc:sldMk cId="980568739" sldId="286"/>
            <ac:spMk id="444" creationId="{00000000-0000-0000-0000-000000000000}"/>
          </ac:spMkLst>
        </pc:spChg>
        <pc:spChg chg="del">
          <ac:chgData name="Kushnir, Alexander [BWIIL]" userId="77e55efa-7b85-4a57-be17-64e7210cf4bb" providerId="ADAL" clId="{D9184CE8-F7FC-4EA9-8AD0-0173D724FA9C}" dt="2024-06-07T17:06:39.256" v="1354" actId="478"/>
          <ac:spMkLst>
            <pc:docMk/>
            <pc:sldMk cId="980568739" sldId="286"/>
            <ac:spMk id="445" creationId="{00000000-0000-0000-0000-000000000000}"/>
          </ac:spMkLst>
        </pc:spChg>
        <pc:spChg chg="del">
          <ac:chgData name="Kushnir, Alexander [BWIIL]" userId="77e55efa-7b85-4a57-be17-64e7210cf4bb" providerId="ADAL" clId="{D9184CE8-F7FC-4EA9-8AD0-0173D724FA9C}" dt="2024-06-07T17:06:22.434" v="1348" actId="478"/>
          <ac:spMkLst>
            <pc:docMk/>
            <pc:sldMk cId="980568739" sldId="286"/>
            <ac:spMk id="446" creationId="{00000000-0000-0000-0000-000000000000}"/>
          </ac:spMkLst>
        </pc:spChg>
        <pc:picChg chg="add mod">
          <ac:chgData name="Kushnir, Alexander [BWIIL]" userId="77e55efa-7b85-4a57-be17-64e7210cf4bb" providerId="ADAL" clId="{D9184CE8-F7FC-4EA9-8AD0-0173D724FA9C}" dt="2024-06-07T17:07:17.561" v="1360" actId="1076"/>
          <ac:picMkLst>
            <pc:docMk/>
            <pc:sldMk cId="980568739" sldId="286"/>
            <ac:picMk id="15" creationId="{9DC5CFB9-3C09-6342-518D-FD7CF38FB18D}"/>
          </ac:picMkLst>
        </pc:picChg>
      </pc:sldChg>
      <pc:sldChg chg="addSp delSp modSp add del mod ord modShow">
        <pc:chgData name="Kushnir, Alexander [BWIIL]" userId="77e55efa-7b85-4a57-be17-64e7210cf4bb" providerId="ADAL" clId="{D9184CE8-F7FC-4EA9-8AD0-0173D724FA9C}" dt="2024-06-07T17:50:02.325" v="1503" actId="47"/>
        <pc:sldMkLst>
          <pc:docMk/>
          <pc:sldMk cId="68935663" sldId="287"/>
        </pc:sldMkLst>
        <pc:spChg chg="add del mod">
          <ac:chgData name="Kushnir, Alexander [BWIIL]" userId="77e55efa-7b85-4a57-be17-64e7210cf4bb" providerId="ADAL" clId="{D9184CE8-F7FC-4EA9-8AD0-0173D724FA9C}" dt="2024-06-07T17:47:08.628" v="1452" actId="478"/>
          <ac:spMkLst>
            <pc:docMk/>
            <pc:sldMk cId="68935663" sldId="287"/>
            <ac:spMk id="3" creationId="{02AF60B7-344D-F1D4-47AD-C51183C358FC}"/>
          </ac:spMkLst>
        </pc:spChg>
        <pc:spChg chg="add del mod">
          <ac:chgData name="Kushnir, Alexander [BWIIL]" userId="77e55efa-7b85-4a57-be17-64e7210cf4bb" providerId="ADAL" clId="{D9184CE8-F7FC-4EA9-8AD0-0173D724FA9C}" dt="2024-06-07T17:48:24.236" v="1458" actId="478"/>
          <ac:spMkLst>
            <pc:docMk/>
            <pc:sldMk cId="68935663" sldId="287"/>
            <ac:spMk id="7" creationId="{FA46C849-D6B7-900E-63C6-12098F5F8CF6}"/>
          </ac:spMkLst>
        </pc:spChg>
        <pc:spChg chg="mod">
          <ac:chgData name="Kushnir, Alexander [BWIIL]" userId="77e55efa-7b85-4a57-be17-64e7210cf4bb" providerId="ADAL" clId="{D9184CE8-F7FC-4EA9-8AD0-0173D724FA9C}" dt="2024-06-07T17:47:01.960" v="1450" actId="20577"/>
          <ac:spMkLst>
            <pc:docMk/>
            <pc:sldMk cId="68935663" sldId="287"/>
            <ac:spMk id="424" creationId="{00000000-0000-0000-0000-000000000000}"/>
          </ac:spMkLst>
        </pc:spChg>
        <pc:spChg chg="del">
          <ac:chgData name="Kushnir, Alexander [BWIIL]" userId="77e55efa-7b85-4a57-be17-64e7210cf4bb" providerId="ADAL" clId="{D9184CE8-F7FC-4EA9-8AD0-0173D724FA9C}" dt="2024-06-07T17:48:21.710" v="1457" actId="478"/>
          <ac:spMkLst>
            <pc:docMk/>
            <pc:sldMk cId="68935663" sldId="287"/>
            <ac:spMk id="425" creationId="{00000000-0000-0000-0000-000000000000}"/>
          </ac:spMkLst>
        </pc:spChg>
        <pc:spChg chg="del">
          <ac:chgData name="Kushnir, Alexander [BWIIL]" userId="77e55efa-7b85-4a57-be17-64e7210cf4bb" providerId="ADAL" clId="{D9184CE8-F7FC-4EA9-8AD0-0173D724FA9C}" dt="2024-06-07T17:47:06.214" v="1451" actId="478"/>
          <ac:spMkLst>
            <pc:docMk/>
            <pc:sldMk cId="68935663" sldId="287"/>
            <ac:spMk id="426" creationId="{00000000-0000-0000-0000-000000000000}"/>
          </ac:spMkLst>
        </pc:spChg>
        <pc:picChg chg="add mod">
          <ac:chgData name="Kushnir, Alexander [BWIIL]" userId="77e55efa-7b85-4a57-be17-64e7210cf4bb" providerId="ADAL" clId="{D9184CE8-F7FC-4EA9-8AD0-0173D724FA9C}" dt="2024-06-07T17:48:00.296" v="1456" actId="1076"/>
          <ac:picMkLst>
            <pc:docMk/>
            <pc:sldMk cId="68935663" sldId="287"/>
            <ac:picMk id="5" creationId="{CB2B3C32-C8E6-BD7C-CD5C-3CE567D0DAF2}"/>
          </ac:picMkLst>
        </pc:picChg>
        <pc:picChg chg="add mod">
          <ac:chgData name="Kushnir, Alexander [BWIIL]" userId="77e55efa-7b85-4a57-be17-64e7210cf4bb" providerId="ADAL" clId="{D9184CE8-F7FC-4EA9-8AD0-0173D724FA9C}" dt="2024-06-07T17:48:37.446" v="1463" actId="1036"/>
          <ac:picMkLst>
            <pc:docMk/>
            <pc:sldMk cId="68935663" sldId="287"/>
            <ac:picMk id="9" creationId="{15653D5D-6132-109A-4B41-05D6E6AD4C6F}"/>
          </ac:picMkLst>
        </pc:picChg>
      </pc:sldChg>
      <pc:sldChg chg="addSp delSp modSp add mod ord modNotes modNotesTx">
        <pc:chgData name="Kushnir, Alexander [BWIIL]" userId="77e55efa-7b85-4a57-be17-64e7210cf4bb" providerId="ADAL" clId="{D9184CE8-F7FC-4EA9-8AD0-0173D724FA9C}" dt="2024-06-07T17:54:59.984" v="1737" actId="20577"/>
        <pc:sldMkLst>
          <pc:docMk/>
          <pc:sldMk cId="1939819391" sldId="287"/>
        </pc:sldMkLst>
        <pc:spChg chg="mod">
          <ac:chgData name="Kushnir, Alexander [BWIIL]" userId="77e55efa-7b85-4a57-be17-64e7210cf4bb" providerId="ADAL" clId="{D9184CE8-F7FC-4EA9-8AD0-0173D724FA9C}" dt="2024-06-07T17:50:31.414" v="1537" actId="20577"/>
          <ac:spMkLst>
            <pc:docMk/>
            <pc:sldMk cId="1939819391" sldId="287"/>
            <ac:spMk id="834" creationId="{00000000-0000-0000-0000-000000000000}"/>
          </ac:spMkLst>
        </pc:spChg>
        <pc:spChg chg="mod">
          <ac:chgData name="Kushnir, Alexander [BWIIL]" userId="77e55efa-7b85-4a57-be17-64e7210cf4bb" providerId="ADAL" clId="{D9184CE8-F7FC-4EA9-8AD0-0173D724FA9C}" dt="2024-06-07T17:53:34.247" v="1638" actId="20577"/>
          <ac:spMkLst>
            <pc:docMk/>
            <pc:sldMk cId="1939819391" sldId="287"/>
            <ac:spMk id="835" creationId="{00000000-0000-0000-0000-000000000000}"/>
          </ac:spMkLst>
        </pc:spChg>
        <pc:grpChg chg="del">
          <ac:chgData name="Kushnir, Alexander [BWIIL]" userId="77e55efa-7b85-4a57-be17-64e7210cf4bb" providerId="ADAL" clId="{D9184CE8-F7FC-4EA9-8AD0-0173D724FA9C}" dt="2024-06-07T17:50:50.055" v="1594" actId="478"/>
          <ac:grpSpMkLst>
            <pc:docMk/>
            <pc:sldMk cId="1939819391" sldId="287"/>
            <ac:grpSpMk id="806" creationId="{00000000-0000-0000-0000-000000000000}"/>
          </ac:grpSpMkLst>
        </pc:grpChg>
        <pc:picChg chg="add mod">
          <ac:chgData name="Kushnir, Alexander [BWIIL]" userId="77e55efa-7b85-4a57-be17-64e7210cf4bb" providerId="ADAL" clId="{D9184CE8-F7FC-4EA9-8AD0-0173D724FA9C}" dt="2024-06-07T17:51:19.412" v="1596" actId="1076"/>
          <ac:picMkLst>
            <pc:docMk/>
            <pc:sldMk cId="1939819391" sldId="287"/>
            <ac:picMk id="3" creationId="{62332997-3EC7-5B5C-6F31-F82B9E819E0F}"/>
          </ac:picMkLst>
        </pc:picChg>
        <pc:picChg chg="add mod">
          <ac:chgData name="Kushnir, Alexander [BWIIL]" userId="77e55efa-7b85-4a57-be17-64e7210cf4bb" providerId="ADAL" clId="{D9184CE8-F7FC-4EA9-8AD0-0173D724FA9C}" dt="2024-06-07T17:53:14.701" v="1606" actId="1076"/>
          <ac:picMkLst>
            <pc:docMk/>
            <pc:sldMk cId="1939819391" sldId="287"/>
            <ac:picMk id="5" creationId="{B9D18A73-67B2-32EB-993A-8B5C6316BA4C}"/>
          </ac:picMkLst>
        </pc:picChg>
      </pc:sldChg>
      <pc:sldChg chg="add del ord">
        <pc:chgData name="Kushnir, Alexander [BWIIL]" userId="77e55efa-7b85-4a57-be17-64e7210cf4bb" providerId="ADAL" clId="{D9184CE8-F7FC-4EA9-8AD0-0173D724FA9C}" dt="2024-06-07T17:55:15.996" v="1738" actId="47"/>
        <pc:sldMkLst>
          <pc:docMk/>
          <pc:sldMk cId="528092965" sldId="288"/>
        </pc:sldMkLst>
      </pc:sldChg>
      <pc:sldChg chg="addSp delSp modSp add del mod">
        <pc:chgData name="Kushnir, Alexander [BWIIL]" userId="77e55efa-7b85-4a57-be17-64e7210cf4bb" providerId="ADAL" clId="{D9184CE8-F7FC-4EA9-8AD0-0173D724FA9C}" dt="2024-06-07T18:06:07.209" v="2195" actId="47"/>
        <pc:sldMkLst>
          <pc:docMk/>
          <pc:sldMk cId="1197388238" sldId="288"/>
        </pc:sldMkLst>
        <pc:spChg chg="add del mod">
          <ac:chgData name="Kushnir, Alexander [BWIIL]" userId="77e55efa-7b85-4a57-be17-64e7210cf4bb" providerId="ADAL" clId="{D9184CE8-F7FC-4EA9-8AD0-0173D724FA9C}" dt="2024-06-07T18:01:13.123" v="1759" actId="478"/>
          <ac:spMkLst>
            <pc:docMk/>
            <pc:sldMk cId="1197388238" sldId="288"/>
            <ac:spMk id="3" creationId="{0FFC6A72-A282-2948-B6A2-B581B604BC04}"/>
          </ac:spMkLst>
        </pc:spChg>
        <pc:spChg chg="add del mod">
          <ac:chgData name="Kushnir, Alexander [BWIIL]" userId="77e55efa-7b85-4a57-be17-64e7210cf4bb" providerId="ADAL" clId="{D9184CE8-F7FC-4EA9-8AD0-0173D724FA9C}" dt="2024-06-07T18:02:02.123" v="1840" actId="478"/>
          <ac:spMkLst>
            <pc:docMk/>
            <pc:sldMk cId="1197388238" sldId="288"/>
            <ac:spMk id="5" creationId="{FB00F741-6DB7-35FE-0930-B332D55DD843}"/>
          </ac:spMkLst>
        </pc:spChg>
        <pc:spChg chg="add del mod">
          <ac:chgData name="Kushnir, Alexander [BWIIL]" userId="77e55efa-7b85-4a57-be17-64e7210cf4bb" providerId="ADAL" clId="{D9184CE8-F7FC-4EA9-8AD0-0173D724FA9C}" dt="2024-06-07T18:02:17.222" v="1842" actId="478"/>
          <ac:spMkLst>
            <pc:docMk/>
            <pc:sldMk cId="1197388238" sldId="288"/>
            <ac:spMk id="7" creationId="{EA833EF2-1387-1142-C355-8BF1B17F58A1}"/>
          </ac:spMkLst>
        </pc:spChg>
        <pc:spChg chg="add del mod">
          <ac:chgData name="Kushnir, Alexander [BWIIL]" userId="77e55efa-7b85-4a57-be17-64e7210cf4bb" providerId="ADAL" clId="{D9184CE8-F7FC-4EA9-8AD0-0173D724FA9C}" dt="2024-06-07T18:02:22.953" v="1844" actId="478"/>
          <ac:spMkLst>
            <pc:docMk/>
            <pc:sldMk cId="1197388238" sldId="288"/>
            <ac:spMk id="9" creationId="{21E2CE01-C756-79DC-D5A8-71B4D6449141}"/>
          </ac:spMkLst>
        </pc:spChg>
        <pc:spChg chg="mod">
          <ac:chgData name="Kushnir, Alexander [BWIIL]" userId="77e55efa-7b85-4a57-be17-64e7210cf4bb" providerId="ADAL" clId="{D9184CE8-F7FC-4EA9-8AD0-0173D724FA9C}" dt="2024-06-07T18:00:48.857" v="1757" actId="20577"/>
          <ac:spMkLst>
            <pc:docMk/>
            <pc:sldMk cId="1197388238" sldId="288"/>
            <ac:spMk id="440" creationId="{00000000-0000-0000-0000-000000000000}"/>
          </ac:spMkLst>
        </pc:spChg>
        <pc:spChg chg="del">
          <ac:chgData name="Kushnir, Alexander [BWIIL]" userId="77e55efa-7b85-4a57-be17-64e7210cf4bb" providerId="ADAL" clId="{D9184CE8-F7FC-4EA9-8AD0-0173D724FA9C}" dt="2024-06-07T18:01:10.428" v="1758" actId="478"/>
          <ac:spMkLst>
            <pc:docMk/>
            <pc:sldMk cId="1197388238" sldId="288"/>
            <ac:spMk id="441" creationId="{00000000-0000-0000-0000-000000000000}"/>
          </ac:spMkLst>
        </pc:spChg>
        <pc:spChg chg="del">
          <ac:chgData name="Kushnir, Alexander [BWIIL]" userId="77e55efa-7b85-4a57-be17-64e7210cf4bb" providerId="ADAL" clId="{D9184CE8-F7FC-4EA9-8AD0-0173D724FA9C}" dt="2024-06-07T18:01:55.761" v="1839" actId="478"/>
          <ac:spMkLst>
            <pc:docMk/>
            <pc:sldMk cId="1197388238" sldId="288"/>
            <ac:spMk id="442" creationId="{00000000-0000-0000-0000-000000000000}"/>
          </ac:spMkLst>
        </pc:spChg>
        <pc:spChg chg="del">
          <ac:chgData name="Kushnir, Alexander [BWIIL]" userId="77e55efa-7b85-4a57-be17-64e7210cf4bb" providerId="ADAL" clId="{D9184CE8-F7FC-4EA9-8AD0-0173D724FA9C}" dt="2024-06-07T18:02:20.439" v="1843" actId="478"/>
          <ac:spMkLst>
            <pc:docMk/>
            <pc:sldMk cId="1197388238" sldId="288"/>
            <ac:spMk id="444" creationId="{00000000-0000-0000-0000-000000000000}"/>
          </ac:spMkLst>
        </pc:spChg>
        <pc:spChg chg="del">
          <ac:chgData name="Kushnir, Alexander [BWIIL]" userId="77e55efa-7b85-4a57-be17-64e7210cf4bb" providerId="ADAL" clId="{D9184CE8-F7FC-4EA9-8AD0-0173D724FA9C}" dt="2024-06-07T18:02:14.454" v="1841" actId="478"/>
          <ac:spMkLst>
            <pc:docMk/>
            <pc:sldMk cId="1197388238" sldId="288"/>
            <ac:spMk id="445" creationId="{00000000-0000-0000-0000-000000000000}"/>
          </ac:spMkLst>
        </pc:spChg>
        <pc:spChg chg="mod">
          <ac:chgData name="Kushnir, Alexander [BWIIL]" userId="77e55efa-7b85-4a57-be17-64e7210cf4bb" providerId="ADAL" clId="{D9184CE8-F7FC-4EA9-8AD0-0173D724FA9C}" dt="2024-06-07T18:02:39.615" v="1847" actId="20577"/>
          <ac:spMkLst>
            <pc:docMk/>
            <pc:sldMk cId="1197388238" sldId="288"/>
            <ac:spMk id="446" creationId="{00000000-0000-0000-0000-000000000000}"/>
          </ac:spMkLst>
        </pc:spChg>
      </pc:sldChg>
      <pc:sldChg chg="addSp delSp modSp add del mod ord">
        <pc:chgData name="Kushnir, Alexander [BWIIL]" userId="77e55efa-7b85-4a57-be17-64e7210cf4bb" providerId="ADAL" clId="{D9184CE8-F7FC-4EA9-8AD0-0173D724FA9C}" dt="2024-06-08T09:18:30.754" v="4746" actId="47"/>
        <pc:sldMkLst>
          <pc:docMk/>
          <pc:sldMk cId="772114635" sldId="289"/>
        </pc:sldMkLst>
        <pc:spChg chg="add del mod">
          <ac:chgData name="Kushnir, Alexander [BWIIL]" userId="77e55efa-7b85-4a57-be17-64e7210cf4bb" providerId="ADAL" clId="{D9184CE8-F7FC-4EA9-8AD0-0173D724FA9C}" dt="2024-06-07T18:03:08.503" v="1871" actId="478"/>
          <ac:spMkLst>
            <pc:docMk/>
            <pc:sldMk cId="772114635" sldId="289"/>
            <ac:spMk id="3" creationId="{CD4FF3C6-9DA4-768F-1C96-4EF733DDDEE7}"/>
          </ac:spMkLst>
        </pc:spChg>
        <pc:spChg chg="add del mod">
          <ac:chgData name="Kushnir, Alexander [BWIIL]" userId="77e55efa-7b85-4a57-be17-64e7210cf4bb" providerId="ADAL" clId="{D9184CE8-F7FC-4EA9-8AD0-0173D724FA9C}" dt="2024-06-07T18:03:16.663" v="1873" actId="478"/>
          <ac:spMkLst>
            <pc:docMk/>
            <pc:sldMk cId="772114635" sldId="289"/>
            <ac:spMk id="5" creationId="{7A0F6AE3-76EB-3D7E-8A63-AB8A074BA1FF}"/>
          </ac:spMkLst>
        </pc:spChg>
        <pc:spChg chg="add del mod">
          <ac:chgData name="Kushnir, Alexander [BWIIL]" userId="77e55efa-7b85-4a57-be17-64e7210cf4bb" providerId="ADAL" clId="{D9184CE8-F7FC-4EA9-8AD0-0173D724FA9C}" dt="2024-06-07T18:03:23.069" v="1875" actId="478"/>
          <ac:spMkLst>
            <pc:docMk/>
            <pc:sldMk cId="772114635" sldId="289"/>
            <ac:spMk id="7" creationId="{CA0C516F-C687-F780-9E07-0DA9184F2A9D}"/>
          </ac:spMkLst>
        </pc:spChg>
        <pc:spChg chg="add del mod">
          <ac:chgData name="Kushnir, Alexander [BWIIL]" userId="77e55efa-7b85-4a57-be17-64e7210cf4bb" providerId="ADAL" clId="{D9184CE8-F7FC-4EA9-8AD0-0173D724FA9C}" dt="2024-06-07T18:03:29.324" v="1877" actId="478"/>
          <ac:spMkLst>
            <pc:docMk/>
            <pc:sldMk cId="772114635" sldId="289"/>
            <ac:spMk id="9" creationId="{1C9B7F35-1440-4473-5C85-6F8EDC5CC3FE}"/>
          </ac:spMkLst>
        </pc:spChg>
        <pc:spChg chg="add del mod">
          <ac:chgData name="Kushnir, Alexander [BWIIL]" userId="77e55efa-7b85-4a57-be17-64e7210cf4bb" providerId="ADAL" clId="{D9184CE8-F7FC-4EA9-8AD0-0173D724FA9C}" dt="2024-06-07T18:03:39.210" v="1879" actId="478"/>
          <ac:spMkLst>
            <pc:docMk/>
            <pc:sldMk cId="772114635" sldId="289"/>
            <ac:spMk id="11" creationId="{E2465DC4-27F8-89ED-C199-90001EEEBECA}"/>
          </ac:spMkLst>
        </pc:spChg>
        <pc:spChg chg="mod">
          <ac:chgData name="Kushnir, Alexander [BWIIL]" userId="77e55efa-7b85-4a57-be17-64e7210cf4bb" providerId="ADAL" clId="{D9184CE8-F7FC-4EA9-8AD0-0173D724FA9C}" dt="2024-06-07T18:03:01.741" v="1869" actId="20577"/>
          <ac:spMkLst>
            <pc:docMk/>
            <pc:sldMk cId="772114635" sldId="289"/>
            <ac:spMk id="440" creationId="{00000000-0000-0000-0000-000000000000}"/>
          </ac:spMkLst>
        </pc:spChg>
        <pc:spChg chg="del">
          <ac:chgData name="Kushnir, Alexander [BWIIL]" userId="77e55efa-7b85-4a57-be17-64e7210cf4bb" providerId="ADAL" clId="{D9184CE8-F7FC-4EA9-8AD0-0173D724FA9C}" dt="2024-06-07T18:03:05.716" v="1870" actId="478"/>
          <ac:spMkLst>
            <pc:docMk/>
            <pc:sldMk cId="772114635" sldId="289"/>
            <ac:spMk id="441" creationId="{00000000-0000-0000-0000-000000000000}"/>
          </ac:spMkLst>
        </pc:spChg>
        <pc:spChg chg="del">
          <ac:chgData name="Kushnir, Alexander [BWIIL]" userId="77e55efa-7b85-4a57-be17-64e7210cf4bb" providerId="ADAL" clId="{D9184CE8-F7FC-4EA9-8AD0-0173D724FA9C}" dt="2024-06-07T18:03:26.610" v="1876" actId="478"/>
          <ac:spMkLst>
            <pc:docMk/>
            <pc:sldMk cId="772114635" sldId="289"/>
            <ac:spMk id="442" creationId="{00000000-0000-0000-0000-000000000000}"/>
          </ac:spMkLst>
        </pc:spChg>
        <pc:spChg chg="del">
          <ac:chgData name="Kushnir, Alexander [BWIIL]" userId="77e55efa-7b85-4a57-be17-64e7210cf4bb" providerId="ADAL" clId="{D9184CE8-F7FC-4EA9-8AD0-0173D724FA9C}" dt="2024-06-07T18:03:14.040" v="1872" actId="478"/>
          <ac:spMkLst>
            <pc:docMk/>
            <pc:sldMk cId="772114635" sldId="289"/>
            <ac:spMk id="443" creationId="{00000000-0000-0000-0000-000000000000}"/>
          </ac:spMkLst>
        </pc:spChg>
        <pc:spChg chg="del">
          <ac:chgData name="Kushnir, Alexander [BWIIL]" userId="77e55efa-7b85-4a57-be17-64e7210cf4bb" providerId="ADAL" clId="{D9184CE8-F7FC-4EA9-8AD0-0173D724FA9C}" dt="2024-06-07T18:03:36.801" v="1878" actId="478"/>
          <ac:spMkLst>
            <pc:docMk/>
            <pc:sldMk cId="772114635" sldId="289"/>
            <ac:spMk id="444" creationId="{00000000-0000-0000-0000-000000000000}"/>
          </ac:spMkLst>
        </pc:spChg>
        <pc:spChg chg="del">
          <ac:chgData name="Kushnir, Alexander [BWIIL]" userId="77e55efa-7b85-4a57-be17-64e7210cf4bb" providerId="ADAL" clId="{D9184CE8-F7FC-4EA9-8AD0-0173D724FA9C}" dt="2024-06-07T18:03:19.807" v="1874" actId="478"/>
          <ac:spMkLst>
            <pc:docMk/>
            <pc:sldMk cId="772114635" sldId="289"/>
            <ac:spMk id="445" creationId="{00000000-0000-0000-0000-000000000000}"/>
          </ac:spMkLst>
        </pc:spChg>
        <pc:spChg chg="mod">
          <ac:chgData name="Kushnir, Alexander [BWIIL]" userId="77e55efa-7b85-4a57-be17-64e7210cf4bb" providerId="ADAL" clId="{D9184CE8-F7FC-4EA9-8AD0-0173D724FA9C}" dt="2024-06-07T18:06:02.669" v="2194" actId="14100"/>
          <ac:spMkLst>
            <pc:docMk/>
            <pc:sldMk cId="772114635" sldId="289"/>
            <ac:spMk id="446" creationId="{00000000-0000-0000-0000-000000000000}"/>
          </ac:spMkLst>
        </pc:spChg>
      </pc:sldChg>
      <pc:sldChg chg="addSp modSp add mod ord">
        <pc:chgData name="Kushnir, Alexander [BWIIL]" userId="77e55efa-7b85-4a57-be17-64e7210cf4bb" providerId="ADAL" clId="{D9184CE8-F7FC-4EA9-8AD0-0173D724FA9C}" dt="2024-06-08T09:15:50.065" v="4742" actId="1076"/>
        <pc:sldMkLst>
          <pc:docMk/>
          <pc:sldMk cId="1086142894" sldId="290"/>
        </pc:sldMkLst>
        <pc:spChg chg="add mod">
          <ac:chgData name="Kushnir, Alexander [BWIIL]" userId="77e55efa-7b85-4a57-be17-64e7210cf4bb" providerId="ADAL" clId="{D9184CE8-F7FC-4EA9-8AD0-0173D724FA9C}" dt="2024-06-08T09:15:50.065" v="4742" actId="1076"/>
          <ac:spMkLst>
            <pc:docMk/>
            <pc:sldMk cId="1086142894" sldId="290"/>
            <ac:spMk id="2" creationId="{9E9AEE46-FF78-854F-AF4D-02AB76046383}"/>
          </ac:spMkLst>
        </pc:spChg>
        <pc:spChg chg="add mod">
          <ac:chgData name="Kushnir, Alexander [BWIIL]" userId="77e55efa-7b85-4a57-be17-64e7210cf4bb" providerId="ADAL" clId="{D9184CE8-F7FC-4EA9-8AD0-0173D724FA9C}" dt="2024-06-07T18:23:05.026" v="2671" actId="255"/>
          <ac:spMkLst>
            <pc:docMk/>
            <pc:sldMk cId="1086142894" sldId="290"/>
            <ac:spMk id="3" creationId="{C233D891-232E-A6DA-21ED-40035136F2BD}"/>
          </ac:spMkLst>
        </pc:spChg>
        <pc:spChg chg="mod">
          <ac:chgData name="Kushnir, Alexander [BWIIL]" userId="77e55efa-7b85-4a57-be17-64e7210cf4bb" providerId="ADAL" clId="{D9184CE8-F7FC-4EA9-8AD0-0173D724FA9C}" dt="2024-06-07T18:16:26.439" v="2262" actId="20577"/>
          <ac:spMkLst>
            <pc:docMk/>
            <pc:sldMk cId="1086142894" sldId="290"/>
            <ac:spMk id="440" creationId="{00000000-0000-0000-0000-000000000000}"/>
          </ac:spMkLst>
        </pc:spChg>
        <pc:spChg chg="mod">
          <ac:chgData name="Kushnir, Alexander [BWIIL]" userId="77e55efa-7b85-4a57-be17-64e7210cf4bb" providerId="ADAL" clId="{D9184CE8-F7FC-4EA9-8AD0-0173D724FA9C}" dt="2024-06-07T18:21:20.321" v="2658" actId="255"/>
          <ac:spMkLst>
            <pc:docMk/>
            <pc:sldMk cId="1086142894" sldId="290"/>
            <ac:spMk id="441" creationId="{00000000-0000-0000-0000-000000000000}"/>
          </ac:spMkLst>
        </pc:spChg>
        <pc:spChg chg="mod">
          <ac:chgData name="Kushnir, Alexander [BWIIL]" userId="77e55efa-7b85-4a57-be17-64e7210cf4bb" providerId="ADAL" clId="{D9184CE8-F7FC-4EA9-8AD0-0173D724FA9C}" dt="2024-06-07T18:22:01.028" v="2663" actId="1076"/>
          <ac:spMkLst>
            <pc:docMk/>
            <pc:sldMk cId="1086142894" sldId="290"/>
            <ac:spMk id="442" creationId="{00000000-0000-0000-0000-000000000000}"/>
          </ac:spMkLst>
        </pc:spChg>
        <pc:spChg chg="mod">
          <ac:chgData name="Kushnir, Alexander [BWIIL]" userId="77e55efa-7b85-4a57-be17-64e7210cf4bb" providerId="ADAL" clId="{D9184CE8-F7FC-4EA9-8AD0-0173D724FA9C}" dt="2024-06-07T18:21:39.951" v="2661" actId="255"/>
          <ac:spMkLst>
            <pc:docMk/>
            <pc:sldMk cId="1086142894" sldId="290"/>
            <ac:spMk id="443" creationId="{00000000-0000-0000-0000-000000000000}"/>
          </ac:spMkLst>
        </pc:spChg>
        <pc:spChg chg="mod">
          <ac:chgData name="Kushnir, Alexander [BWIIL]" userId="77e55efa-7b85-4a57-be17-64e7210cf4bb" providerId="ADAL" clId="{D9184CE8-F7FC-4EA9-8AD0-0173D724FA9C}" dt="2024-06-07T18:22:41.974" v="2668" actId="255"/>
          <ac:spMkLst>
            <pc:docMk/>
            <pc:sldMk cId="1086142894" sldId="290"/>
            <ac:spMk id="444" creationId="{00000000-0000-0000-0000-000000000000}"/>
          </ac:spMkLst>
        </pc:spChg>
        <pc:spChg chg="mod">
          <ac:chgData name="Kushnir, Alexander [BWIIL]" userId="77e55efa-7b85-4a57-be17-64e7210cf4bb" providerId="ADAL" clId="{D9184CE8-F7FC-4EA9-8AD0-0173D724FA9C}" dt="2024-06-07T18:22:13.397" v="2665" actId="255"/>
          <ac:spMkLst>
            <pc:docMk/>
            <pc:sldMk cId="1086142894" sldId="290"/>
            <ac:spMk id="445" creationId="{00000000-0000-0000-0000-000000000000}"/>
          </ac:spMkLst>
        </pc:spChg>
        <pc:spChg chg="mod">
          <ac:chgData name="Kushnir, Alexander [BWIIL]" userId="77e55efa-7b85-4a57-be17-64e7210cf4bb" providerId="ADAL" clId="{D9184CE8-F7FC-4EA9-8AD0-0173D724FA9C}" dt="2024-06-07T18:22:05.548" v="2664" actId="1076"/>
          <ac:spMkLst>
            <pc:docMk/>
            <pc:sldMk cId="1086142894" sldId="290"/>
            <ac:spMk id="446" creationId="{00000000-0000-0000-0000-000000000000}"/>
          </ac:spMkLst>
        </pc:spChg>
      </pc:sldChg>
      <pc:sldChg chg="add mod modShow">
        <pc:chgData name="Kushnir, Alexander [BWIIL]" userId="77e55efa-7b85-4a57-be17-64e7210cf4bb" providerId="ADAL" clId="{D9184CE8-F7FC-4EA9-8AD0-0173D724FA9C}" dt="2024-06-08T09:25:11.168" v="4792" actId="729"/>
        <pc:sldMkLst>
          <pc:docMk/>
          <pc:sldMk cId="1614259617" sldId="291"/>
        </pc:sldMkLst>
      </pc:sldChg>
      <pc:sldChg chg="modSp add mod ord">
        <pc:chgData name="Kushnir, Alexander [BWIIL]" userId="77e55efa-7b85-4a57-be17-64e7210cf4bb" providerId="ADAL" clId="{D9184CE8-F7FC-4EA9-8AD0-0173D724FA9C}" dt="2024-06-08T10:25:27.542" v="5397" actId="20577"/>
        <pc:sldMkLst>
          <pc:docMk/>
          <pc:sldMk cId="2649700488" sldId="292"/>
        </pc:sldMkLst>
        <pc:spChg chg="mod">
          <ac:chgData name="Kushnir, Alexander [BWIIL]" userId="77e55efa-7b85-4a57-be17-64e7210cf4bb" providerId="ADAL" clId="{D9184CE8-F7FC-4EA9-8AD0-0173D724FA9C}" dt="2024-06-08T10:25:27.542" v="5397" actId="20577"/>
          <ac:spMkLst>
            <pc:docMk/>
            <pc:sldMk cId="2649700488" sldId="292"/>
            <ac:spMk id="457" creationId="{00000000-0000-0000-0000-000000000000}"/>
          </ac:spMkLst>
        </pc:spChg>
        <pc:spChg chg="mod">
          <ac:chgData name="Kushnir, Alexander [BWIIL]" userId="77e55efa-7b85-4a57-be17-64e7210cf4bb" providerId="ADAL" clId="{D9184CE8-F7FC-4EA9-8AD0-0173D724FA9C}" dt="2024-06-08T10:25:05.451" v="5317" actId="20577"/>
          <ac:spMkLst>
            <pc:docMk/>
            <pc:sldMk cId="2649700488" sldId="292"/>
            <ac:spMk id="458" creationId="{00000000-0000-0000-0000-000000000000}"/>
          </ac:spMkLst>
        </pc:spChg>
        <pc:spChg chg="mod">
          <ac:chgData name="Kushnir, Alexander [BWIIL]" userId="77e55efa-7b85-4a57-be17-64e7210cf4bb" providerId="ADAL" clId="{D9184CE8-F7FC-4EA9-8AD0-0173D724FA9C}" dt="2024-06-07T20:08:44.283" v="3061" actId="20577"/>
          <ac:spMkLst>
            <pc:docMk/>
            <pc:sldMk cId="2649700488" sldId="292"/>
            <ac:spMk id="459" creationId="{00000000-0000-0000-0000-000000000000}"/>
          </ac:spMkLst>
        </pc:spChg>
      </pc:sldChg>
      <pc:sldChg chg="modSp add mod ord modShow">
        <pc:chgData name="Kushnir, Alexander [BWIIL]" userId="77e55efa-7b85-4a57-be17-64e7210cf4bb" providerId="ADAL" clId="{D9184CE8-F7FC-4EA9-8AD0-0173D724FA9C}" dt="2024-06-08T09:32:46.321" v="4888" actId="729"/>
        <pc:sldMkLst>
          <pc:docMk/>
          <pc:sldMk cId="2698751529" sldId="293"/>
        </pc:sldMkLst>
        <pc:spChg chg="mod">
          <ac:chgData name="Kushnir, Alexander [BWIIL]" userId="77e55efa-7b85-4a57-be17-64e7210cf4bb" providerId="ADAL" clId="{D9184CE8-F7FC-4EA9-8AD0-0173D724FA9C}" dt="2024-06-07T20:12:02.730" v="3238" actId="20577"/>
          <ac:spMkLst>
            <pc:docMk/>
            <pc:sldMk cId="2698751529" sldId="293"/>
            <ac:spMk id="539"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0"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1"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2"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3"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4"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5"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6"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7"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8"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9"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50"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51" creationId="{00000000-0000-0000-0000-000000000000}"/>
          </ac:spMkLst>
        </pc:spChg>
      </pc:sldChg>
      <pc:sldChg chg="addSp delSp modSp add mod ord modNotesTx">
        <pc:chgData name="Kushnir, Alexander [BWIIL]" userId="77e55efa-7b85-4a57-be17-64e7210cf4bb" providerId="ADAL" clId="{D9184CE8-F7FC-4EA9-8AD0-0173D724FA9C}" dt="2024-06-08T10:36:43.677" v="5754" actId="20577"/>
        <pc:sldMkLst>
          <pc:docMk/>
          <pc:sldMk cId="2048313525" sldId="294"/>
        </pc:sldMkLst>
        <pc:spChg chg="add del mod">
          <ac:chgData name="Kushnir, Alexander [BWIIL]" userId="77e55efa-7b85-4a57-be17-64e7210cf4bb" providerId="ADAL" clId="{D9184CE8-F7FC-4EA9-8AD0-0173D724FA9C}" dt="2024-06-08T09:42:14.948" v="5168" actId="478"/>
          <ac:spMkLst>
            <pc:docMk/>
            <pc:sldMk cId="2048313525" sldId="294"/>
            <ac:spMk id="2" creationId="{CA9420A9-B4B3-016B-6A25-41B82C989AFF}"/>
          </ac:spMkLst>
        </pc:spChg>
        <pc:spChg chg="add del mod">
          <ac:chgData name="Kushnir, Alexander [BWIIL]" userId="77e55efa-7b85-4a57-be17-64e7210cf4bb" providerId="ADAL" clId="{D9184CE8-F7FC-4EA9-8AD0-0173D724FA9C}" dt="2024-06-07T20:43:18.996" v="4255" actId="478"/>
          <ac:spMkLst>
            <pc:docMk/>
            <pc:sldMk cId="2048313525" sldId="294"/>
            <ac:spMk id="3" creationId="{33713C5C-6F92-5D43-5EA3-B0C1F0098B87}"/>
          </ac:spMkLst>
        </pc:spChg>
        <pc:spChg chg="add del mod">
          <ac:chgData name="Kushnir, Alexander [BWIIL]" userId="77e55efa-7b85-4a57-be17-64e7210cf4bb" providerId="ADAL" clId="{D9184CE8-F7FC-4EA9-8AD0-0173D724FA9C}" dt="2024-06-08T10:32:48.400" v="5427" actId="478"/>
          <ac:spMkLst>
            <pc:docMk/>
            <pc:sldMk cId="2048313525" sldId="294"/>
            <ac:spMk id="3" creationId="{7ED45968-30E0-EEC1-BDB6-FD1A87854584}"/>
          </ac:spMkLst>
        </pc:spChg>
        <pc:spChg chg="add del mod">
          <ac:chgData name="Kushnir, Alexander [BWIIL]" userId="77e55efa-7b85-4a57-be17-64e7210cf4bb" providerId="ADAL" clId="{D9184CE8-F7FC-4EA9-8AD0-0173D724FA9C}" dt="2024-06-08T10:32:45.147" v="5426" actId="478"/>
          <ac:spMkLst>
            <pc:docMk/>
            <pc:sldMk cId="2048313525" sldId="294"/>
            <ac:spMk id="4" creationId="{062C63B2-7CAF-141B-9E1A-DA886892AB46}"/>
          </ac:spMkLst>
        </pc:spChg>
        <pc:spChg chg="add del mod">
          <ac:chgData name="Kushnir, Alexander [BWIIL]" userId="77e55efa-7b85-4a57-be17-64e7210cf4bb" providerId="ADAL" clId="{D9184CE8-F7FC-4EA9-8AD0-0173D724FA9C}" dt="2024-06-07T20:43:32.803" v="4257" actId="478"/>
          <ac:spMkLst>
            <pc:docMk/>
            <pc:sldMk cId="2048313525" sldId="294"/>
            <ac:spMk id="5" creationId="{C122D22B-52A1-17D6-EC9E-BB9E5E2873C0}"/>
          </ac:spMkLst>
        </pc:spChg>
        <pc:spChg chg="add del mod">
          <ac:chgData name="Kushnir, Alexander [BWIIL]" userId="77e55efa-7b85-4a57-be17-64e7210cf4bb" providerId="ADAL" clId="{D9184CE8-F7FC-4EA9-8AD0-0173D724FA9C}" dt="2024-06-07T20:43:38.539" v="4259" actId="478"/>
          <ac:spMkLst>
            <pc:docMk/>
            <pc:sldMk cId="2048313525" sldId="294"/>
            <ac:spMk id="7" creationId="{E531F147-6CE8-1CC8-E95D-26CA77935899}"/>
          </ac:spMkLst>
        </pc:spChg>
        <pc:spChg chg="add del mod">
          <ac:chgData name="Kushnir, Alexander [BWIIL]" userId="77e55efa-7b85-4a57-be17-64e7210cf4bb" providerId="ADAL" clId="{D9184CE8-F7FC-4EA9-8AD0-0173D724FA9C}" dt="2024-06-07T20:43:44.386" v="4261" actId="478"/>
          <ac:spMkLst>
            <pc:docMk/>
            <pc:sldMk cId="2048313525" sldId="294"/>
            <ac:spMk id="9" creationId="{502DFE2B-EE78-0A19-ACCB-A888E095BDC3}"/>
          </ac:spMkLst>
        </pc:spChg>
        <pc:spChg chg="add del mod">
          <ac:chgData name="Kushnir, Alexander [BWIIL]" userId="77e55efa-7b85-4a57-be17-64e7210cf4bb" providerId="ADAL" clId="{D9184CE8-F7FC-4EA9-8AD0-0173D724FA9C}" dt="2024-06-08T10:32:52.914" v="5428" actId="478"/>
          <ac:spMkLst>
            <pc:docMk/>
            <pc:sldMk cId="2048313525" sldId="294"/>
            <ac:spMk id="10" creationId="{DA6E4F4E-231F-EE30-CD6D-EB48354A76C8}"/>
          </ac:spMkLst>
        </pc:spChg>
        <pc:spChg chg="add del mod">
          <ac:chgData name="Kushnir, Alexander [BWIIL]" userId="77e55efa-7b85-4a57-be17-64e7210cf4bb" providerId="ADAL" clId="{D9184CE8-F7FC-4EA9-8AD0-0173D724FA9C}" dt="2024-06-08T09:42:18.222" v="5169" actId="478"/>
          <ac:spMkLst>
            <pc:docMk/>
            <pc:sldMk cId="2048313525" sldId="294"/>
            <ac:spMk id="11" creationId="{5B3058ED-9D62-34C0-5A54-B649D0C46A1A}"/>
          </ac:spMkLst>
        </pc:spChg>
        <pc:spChg chg="mod">
          <ac:chgData name="Kushnir, Alexander [BWIIL]" userId="77e55efa-7b85-4a57-be17-64e7210cf4bb" providerId="ADAL" clId="{D9184CE8-F7FC-4EA9-8AD0-0173D724FA9C}" dt="2024-06-08T10:25:36.958" v="5423" actId="20577"/>
          <ac:spMkLst>
            <pc:docMk/>
            <pc:sldMk cId="2048313525" sldId="294"/>
            <ac:spMk id="440" creationId="{00000000-0000-0000-0000-000000000000}"/>
          </ac:spMkLst>
        </pc:spChg>
        <pc:spChg chg="del mod">
          <ac:chgData name="Kushnir, Alexander [BWIIL]" userId="77e55efa-7b85-4a57-be17-64e7210cf4bb" providerId="ADAL" clId="{D9184CE8-F7FC-4EA9-8AD0-0173D724FA9C}" dt="2024-06-07T20:43:16.212" v="4254" actId="478"/>
          <ac:spMkLst>
            <pc:docMk/>
            <pc:sldMk cId="2048313525" sldId="294"/>
            <ac:spMk id="441" creationId="{00000000-0000-0000-0000-000000000000}"/>
          </ac:spMkLst>
        </pc:spChg>
        <pc:spChg chg="del mod">
          <ac:chgData name="Kushnir, Alexander [BWIIL]" userId="77e55efa-7b85-4a57-be17-64e7210cf4bb" providerId="ADAL" clId="{D9184CE8-F7FC-4EA9-8AD0-0173D724FA9C}" dt="2024-06-07T20:43:41.854" v="4260" actId="478"/>
          <ac:spMkLst>
            <pc:docMk/>
            <pc:sldMk cId="2048313525" sldId="294"/>
            <ac:spMk id="442" creationId="{00000000-0000-0000-0000-000000000000}"/>
          </ac:spMkLst>
        </pc:spChg>
        <pc:spChg chg="del mod">
          <ac:chgData name="Kushnir, Alexander [BWIIL]" userId="77e55efa-7b85-4a57-be17-64e7210cf4bb" providerId="ADAL" clId="{D9184CE8-F7FC-4EA9-8AD0-0173D724FA9C}" dt="2024-06-07T20:43:36.356" v="4258" actId="478"/>
          <ac:spMkLst>
            <pc:docMk/>
            <pc:sldMk cId="2048313525" sldId="294"/>
            <ac:spMk id="443" creationId="{00000000-0000-0000-0000-000000000000}"/>
          </ac:spMkLst>
        </pc:spChg>
        <pc:spChg chg="mod">
          <ac:chgData name="Kushnir, Alexander [BWIIL]" userId="77e55efa-7b85-4a57-be17-64e7210cf4bb" providerId="ADAL" clId="{D9184CE8-F7FC-4EA9-8AD0-0173D724FA9C}" dt="2024-06-08T10:36:43.677" v="5754" actId="20577"/>
          <ac:spMkLst>
            <pc:docMk/>
            <pc:sldMk cId="2048313525" sldId="294"/>
            <ac:spMk id="444" creationId="{00000000-0000-0000-0000-000000000000}"/>
          </ac:spMkLst>
        </pc:spChg>
        <pc:spChg chg="del mod">
          <ac:chgData name="Kushnir, Alexander [BWIIL]" userId="77e55efa-7b85-4a57-be17-64e7210cf4bb" providerId="ADAL" clId="{D9184CE8-F7FC-4EA9-8AD0-0173D724FA9C}" dt="2024-06-08T10:32:40.047" v="5424" actId="478"/>
          <ac:spMkLst>
            <pc:docMk/>
            <pc:sldMk cId="2048313525" sldId="294"/>
            <ac:spMk id="445" creationId="{00000000-0000-0000-0000-000000000000}"/>
          </ac:spMkLst>
        </pc:spChg>
        <pc:spChg chg="del mod">
          <ac:chgData name="Kushnir, Alexander [BWIIL]" userId="77e55efa-7b85-4a57-be17-64e7210cf4bb" providerId="ADAL" clId="{D9184CE8-F7FC-4EA9-8AD0-0173D724FA9C}" dt="2024-06-07T20:43:24.160" v="4256" actId="478"/>
          <ac:spMkLst>
            <pc:docMk/>
            <pc:sldMk cId="2048313525" sldId="294"/>
            <ac:spMk id="446" creationId="{00000000-0000-0000-0000-000000000000}"/>
          </ac:spMkLst>
        </pc:spChg>
        <pc:picChg chg="add del mod">
          <ac:chgData name="Kushnir, Alexander [BWIIL]" userId="77e55efa-7b85-4a57-be17-64e7210cf4bb" providerId="ADAL" clId="{D9184CE8-F7FC-4EA9-8AD0-0173D724FA9C}" dt="2024-06-08T10:32:42.435" v="5425" actId="478"/>
          <ac:picMkLst>
            <pc:docMk/>
            <pc:sldMk cId="2048313525" sldId="294"/>
            <ac:picMk id="5" creationId="{5C4A580B-67A0-B3FA-C363-700ABBD6A2A7}"/>
          </ac:picMkLst>
        </pc:picChg>
      </pc:sldChg>
      <pc:sldChg chg="modSp add del mod">
        <pc:chgData name="Kushnir, Alexander [BWIIL]" userId="77e55efa-7b85-4a57-be17-64e7210cf4bb" providerId="ADAL" clId="{D9184CE8-F7FC-4EA9-8AD0-0173D724FA9C}" dt="2024-06-07T20:37:31.947" v="4044" actId="47"/>
        <pc:sldMkLst>
          <pc:docMk/>
          <pc:sldMk cId="2447952641" sldId="294"/>
        </pc:sldMkLst>
        <pc:spChg chg="mod">
          <ac:chgData name="Kushnir, Alexander [BWIIL]" userId="77e55efa-7b85-4a57-be17-64e7210cf4bb" providerId="ADAL" clId="{D9184CE8-F7FC-4EA9-8AD0-0173D724FA9C}" dt="2024-06-07T20:37:18.996" v="4043" actId="255"/>
          <ac:spMkLst>
            <pc:docMk/>
            <pc:sldMk cId="2447952641" sldId="294"/>
            <ac:spMk id="539" creationId="{00000000-0000-0000-0000-000000000000}"/>
          </ac:spMkLst>
        </pc:spChg>
      </pc:sldChg>
      <pc:sldMasterChg chg="delSldLayout">
        <pc:chgData name="Kushnir, Alexander [BWIIL]" userId="77e55efa-7b85-4a57-be17-64e7210cf4bb" providerId="ADAL" clId="{D9184CE8-F7FC-4EA9-8AD0-0173D724FA9C}" dt="2024-06-08T09:18:32.907" v="4747" actId="47"/>
        <pc:sldMasterMkLst>
          <pc:docMk/>
          <pc:sldMasterMk cId="0" sldId="2147483668"/>
        </pc:sldMasterMkLst>
        <pc:sldLayoutChg chg="del">
          <pc:chgData name="Kushnir, Alexander [BWIIL]" userId="77e55efa-7b85-4a57-be17-64e7210cf4bb" providerId="ADAL" clId="{D9184CE8-F7FC-4EA9-8AD0-0173D724FA9C}" dt="2024-06-08T09:18:24.659" v="4743" actId="47"/>
          <pc:sldLayoutMkLst>
            <pc:docMk/>
            <pc:sldMasterMk cId="0" sldId="2147483668"/>
            <pc:sldLayoutMk cId="0" sldId="2147483653"/>
          </pc:sldLayoutMkLst>
        </pc:sldLayoutChg>
        <pc:sldLayoutChg chg="del">
          <pc:chgData name="Kushnir, Alexander [BWIIL]" userId="77e55efa-7b85-4a57-be17-64e7210cf4bb" providerId="ADAL" clId="{D9184CE8-F7FC-4EA9-8AD0-0173D724FA9C}" dt="2024-06-08T09:18:26.359" v="4744" actId="47"/>
          <pc:sldLayoutMkLst>
            <pc:docMk/>
            <pc:sldMasterMk cId="0" sldId="2147483668"/>
            <pc:sldLayoutMk cId="0" sldId="2147483655"/>
          </pc:sldLayoutMkLst>
        </pc:sldLayoutChg>
        <pc:sldLayoutChg chg="del">
          <pc:chgData name="Kushnir, Alexander [BWIIL]" userId="77e55efa-7b85-4a57-be17-64e7210cf4bb" providerId="ADAL" clId="{D9184CE8-F7FC-4EA9-8AD0-0173D724FA9C}" dt="2024-06-08T09:18:32.907" v="4747" actId="47"/>
          <pc:sldLayoutMkLst>
            <pc:docMk/>
            <pc:sldMasterMk cId="0" sldId="2147483668"/>
            <pc:sldLayoutMk cId="0" sldId="214748365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455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23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079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088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01-basic-example after the slide</a:t>
            </a:r>
            <a:endParaRPr dirty="0"/>
          </a:p>
        </p:txBody>
      </p:sp>
    </p:spTree>
    <p:extLst>
      <p:ext uri="{BB962C8B-B14F-4D97-AF65-F5344CB8AC3E}">
        <p14:creationId xmlns:p14="http://schemas.microsoft.com/office/powerpoint/2010/main" val="46481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280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42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0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most important setting is the LANGUAGES</a:t>
            </a:r>
            <a:endParaRPr dirty="0"/>
          </a:p>
        </p:txBody>
      </p:sp>
    </p:spTree>
    <p:extLst>
      <p:ext uri="{BB962C8B-B14F-4D97-AF65-F5344CB8AC3E}">
        <p14:creationId xmlns:p14="http://schemas.microsoft.com/office/powerpoint/2010/main" val="3068671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981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073618e60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157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746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hyperlink" Target="https://www.amazon.com/Modern-CMake-Effortlessly-cutting-edge-high-quality/dp/1805121804/ref=sr_1_1?crid=17SPI7E629HAV&amp;dib=eyJ2IjoiMSJ9.DdLlQKEDRLUOYU5BU10bsu0vQQ_sg77mdnhB1VX3IZrdh1_lVnOQhGCmrIrj0ioBMzFB9AyPOk8yP9iv3xO09S3uDxydoPUCDH52m-ITOgMl6_flZmvH0tO_jzrXZ4t_.7XfWlb00J4S2nF5DQKFJiq2pHq3cRkbTCP2mWGrcgoQ&amp;dib_tag=se&amp;keywords=modern+cmake+for+c%2B%2B&amp;qid=1717699287&amp;sprefix=modern+cmake+f%2Caps%2C446&amp;sr=8-1"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hyperlink" Target="https://unsplash.com/"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t>C</a:t>
            </a:r>
            <a:r>
              <a:rPr lang="en-US" sz="5000" dirty="0"/>
              <a:t>M</a:t>
            </a:r>
            <a:r>
              <a:rPr lang="en" sz="5000" dirty="0"/>
              <a:t>ake – a magic tool for build management</a:t>
            </a:r>
            <a:endParaRPr sz="5000" dirty="0"/>
          </a:p>
        </p:txBody>
      </p:sp>
      <p:sp>
        <p:nvSpPr>
          <p:cNvPr id="381" name="Google Shape;381;p22"/>
          <p:cNvSpPr txBox="1">
            <a:spLocks noGrp="1"/>
          </p:cNvSpPr>
          <p:nvPr>
            <p:ph type="subTitle" idx="1"/>
          </p:nvPr>
        </p:nvSpPr>
        <p:spPr>
          <a:xfrm>
            <a:off x="5733525" y="4974199"/>
            <a:ext cx="4935600" cy="109782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Alex Kushnir</a:t>
            </a:r>
          </a:p>
          <a:p>
            <a:pPr marL="0" lvl="0" indent="0" algn="l" rtl="0">
              <a:spcBef>
                <a:spcPts val="0"/>
              </a:spcBef>
              <a:spcAft>
                <a:spcPts val="2100"/>
              </a:spcAft>
              <a:buNone/>
            </a:pPr>
            <a:r>
              <a:rPr lang="en" dirty="0">
                <a:solidFill>
                  <a:schemeClr val="accent1"/>
                </a:solidFill>
              </a:rPr>
              <a:t>Biosense Webster</a:t>
            </a:r>
            <a:endParaRPr dirty="0">
              <a:solidFill>
                <a:schemeClr val="accent1"/>
              </a:solidFill>
            </a:endParaRPr>
          </a:p>
        </p:txBody>
      </p:sp>
      <p:pic>
        <p:nvPicPr>
          <p:cNvPr id="3" name="Picture 2" descr="A triangle shaped logo with different colors&#10;&#10;Description automatically generated">
            <a:extLst>
              <a:ext uri="{FF2B5EF4-FFF2-40B4-BE49-F238E27FC236}">
                <a16:creationId xmlns:a16="http://schemas.microsoft.com/office/drawing/2014/main" id="{17EF32F2-4F04-9D05-017C-835D7437DCFB}"/>
              </a:ext>
            </a:extLst>
          </p:cNvPr>
          <p:cNvPicPr>
            <a:picLocks noChangeAspect="1"/>
          </p:cNvPicPr>
          <p:nvPr/>
        </p:nvPicPr>
        <p:blipFill>
          <a:blip r:embed="rId3"/>
          <a:stretch>
            <a:fillRect/>
          </a:stretch>
        </p:blipFill>
        <p:spPr>
          <a:xfrm>
            <a:off x="3223977" y="3007582"/>
            <a:ext cx="1601912" cy="1601912"/>
          </a:xfrm>
          <a:prstGeom prst="rect">
            <a:avLst/>
          </a:prstGeom>
        </p:spPr>
      </p:pic>
      <p:pic>
        <p:nvPicPr>
          <p:cNvPr id="10" name="Picture 9">
            <a:extLst>
              <a:ext uri="{FF2B5EF4-FFF2-40B4-BE49-F238E27FC236}">
                <a16:creationId xmlns:a16="http://schemas.microsoft.com/office/drawing/2014/main" id="{1D96CACA-345A-E90F-4940-B9B54446C551}"/>
              </a:ext>
            </a:extLst>
          </p:cNvPr>
          <p:cNvPicPr>
            <a:picLocks noChangeAspect="1"/>
          </p:cNvPicPr>
          <p:nvPr/>
        </p:nvPicPr>
        <p:blipFill>
          <a:blip r:embed="rId4"/>
          <a:stretch>
            <a:fillRect/>
          </a:stretch>
        </p:blipFill>
        <p:spPr>
          <a:xfrm>
            <a:off x="6988545" y="2957885"/>
            <a:ext cx="1601912" cy="1601912"/>
          </a:xfrm>
          <a:prstGeom prst="rect">
            <a:avLst/>
          </a:prstGeom>
        </p:spPr>
      </p:pic>
      <p:sp>
        <p:nvSpPr>
          <p:cNvPr id="8" name="Equals 7">
            <a:extLst>
              <a:ext uri="{FF2B5EF4-FFF2-40B4-BE49-F238E27FC236}">
                <a16:creationId xmlns:a16="http://schemas.microsoft.com/office/drawing/2014/main" id="{A6F70D62-C0BB-906D-6995-4DC6DF30617E}"/>
              </a:ext>
            </a:extLst>
          </p:cNvPr>
          <p:cNvSpPr/>
          <p:nvPr/>
        </p:nvSpPr>
        <p:spPr>
          <a:xfrm>
            <a:off x="5488719" y="3521075"/>
            <a:ext cx="807698" cy="475531"/>
          </a:xfrm>
          <a:prstGeom prst="mathEqual">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Key features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Separate build tree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Keeps track and recompiles all dependencies of a given sub-module if its sources were changed</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Dependency management</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Ability to detect system-wide and user-specified executables, files and libraries</a:t>
            </a:r>
            <a:br>
              <a:rPr lang="en-US" dirty="0"/>
            </a:br>
            <a:endParaRPr lang="en-US" dirty="0"/>
          </a:p>
          <a:p>
            <a:pPr marL="285750" indent="-285750"/>
            <a:r>
              <a:rPr lang="en-US" dirty="0"/>
              <a:t>Complicated hierarchies and dependencies management are well-supported</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Flexible project structure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Ability to place compiler outputs into a build tree which is located outside of the source tree</a:t>
            </a:r>
          </a:p>
          <a:p>
            <a:pPr marL="285750" indent="-285750">
              <a:lnSpc>
                <a:spcPct val="100000"/>
              </a:lnSpc>
            </a:pPr>
            <a:r>
              <a:rPr lang="en" dirty="0"/>
              <a:t>Enables multiple builds from the same source and multi-platform compilation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6000">
                <a:solidFill>
                  <a:schemeClr val="accent2"/>
                </a:solidFill>
              </a:rPr>
              <a:t>Several alternatives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Bazel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 Ease of use, fast, developer friendly</a:t>
            </a:r>
          </a:p>
          <a:p>
            <a:pPr marL="285750" indent="-285750"/>
            <a:r>
              <a:rPr lang="en-US" dirty="0"/>
              <a:t>- Less mature, limited IDE support, limited language support</a:t>
            </a:r>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Meson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7156" y="5360751"/>
            <a:ext cx="9756900" cy="923400"/>
          </a:xfrm>
          <a:prstGeom prst="rect">
            <a:avLst/>
          </a:prstGeom>
        </p:spPr>
        <p:txBody>
          <a:bodyPr spcFirstLastPara="1" wrap="square" lIns="121900" tIns="121900" rIns="121900" bIns="121900" anchor="t" anchorCtr="0">
            <a:noAutofit/>
          </a:bodyPr>
          <a:lstStyle/>
          <a:p>
            <a:pPr marL="285750" indent="-285750"/>
            <a:r>
              <a:rPr lang="en-US" dirty="0"/>
              <a:t>Come on…really?</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87398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a:t>
            </a:r>
            <a:r>
              <a:rPr lang="en-US" dirty="0" err="1"/>
              <a:t>Autotools</a:t>
            </a:r>
            <a:r>
              <a:rPr lang="en" dirty="0"/>
              <a:t>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 Fast, scalable, multilanguage support</a:t>
            </a:r>
          </a:p>
          <a:p>
            <a:pPr marL="285750" indent="-285750">
              <a:spcAft>
                <a:spcPts val="2100"/>
              </a:spcAft>
            </a:pPr>
            <a:r>
              <a:rPr lang="en" dirty="0"/>
              <a:t>- Learning curve, configuration complexity, limited IDE support</a:t>
            </a:r>
          </a:p>
        </p:txBody>
      </p:sp>
    </p:spTree>
    <p:extLst>
      <p:ext uri="{BB962C8B-B14F-4D97-AF65-F5344CB8AC3E}">
        <p14:creationId xmlns:p14="http://schemas.microsoft.com/office/powerpoint/2010/main" val="939830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So…why C</a:t>
            </a:r>
            <a:r>
              <a:rPr lang="en-US" sz="6000" dirty="0">
                <a:solidFill>
                  <a:schemeClr val="accent2"/>
                </a:solidFill>
              </a:rPr>
              <a:t>M</a:t>
            </a:r>
            <a:r>
              <a:rPr lang="en" sz="6000" dirty="0">
                <a:solidFill>
                  <a:schemeClr val="accent2"/>
                </a:solidFill>
              </a:rPr>
              <a:t>ake?</a:t>
            </a:r>
            <a:endParaRPr sz="6000" dirty="0">
              <a:solidFill>
                <a:schemeClr val="accent2"/>
              </a:solidFill>
            </a:endParaRPr>
          </a:p>
        </p:txBody>
      </p:sp>
      <p:sp>
        <p:nvSpPr>
          <p:cNvPr id="446" name="Google Shape;446;p29"/>
          <p:cNvSpPr txBox="1">
            <a:spLocks noGrp="1"/>
          </p:cNvSpPr>
          <p:nvPr>
            <p:ph type="body" idx="4"/>
          </p:nvPr>
        </p:nvSpPr>
        <p:spPr>
          <a:xfrm>
            <a:off x="1137156" y="2331671"/>
            <a:ext cx="9755100" cy="3503072"/>
          </a:xfrm>
          <a:prstGeom prst="rect">
            <a:avLst/>
          </a:prstGeom>
        </p:spPr>
        <p:txBody>
          <a:bodyPr spcFirstLastPara="1" wrap="square" lIns="121900" tIns="121900" rIns="121900" bIns="121900" anchor="t" anchorCtr="0">
            <a:noAutofit/>
          </a:bodyPr>
          <a:lstStyle/>
          <a:p>
            <a:pPr marL="285750" indent="-285750">
              <a:spcAft>
                <a:spcPts val="2100"/>
              </a:spcAft>
            </a:pPr>
            <a:r>
              <a:rPr lang="en" sz="1600" dirty="0"/>
              <a:t>Focused on supporting modern compilers and toolchains</a:t>
            </a:r>
          </a:p>
          <a:p>
            <a:pPr marL="285750" indent="-285750">
              <a:spcAft>
                <a:spcPts val="2100"/>
              </a:spcAft>
            </a:pPr>
            <a:r>
              <a:rPr lang="en" sz="1600" dirty="0"/>
              <a:t>Truly cross-platform</a:t>
            </a:r>
          </a:p>
          <a:p>
            <a:pPr marL="285750" indent="-285750">
              <a:spcAft>
                <a:spcPts val="2100"/>
              </a:spcAft>
            </a:pPr>
            <a:r>
              <a:rPr lang="en" sz="1600" dirty="0"/>
              <a:t>Generates project files for all popular IDEs and CLI tools, and a project model for C</a:t>
            </a:r>
            <a:r>
              <a:rPr lang="en-US" sz="1600" dirty="0"/>
              <a:t>l</a:t>
            </a:r>
            <a:r>
              <a:rPr lang="en" sz="1600" dirty="0"/>
              <a:t>ion</a:t>
            </a:r>
          </a:p>
          <a:p>
            <a:pPr marL="285750" indent="-285750">
              <a:spcAft>
                <a:spcPts val="2100"/>
              </a:spcAft>
            </a:pPr>
            <a:r>
              <a:rPr lang="en" sz="1600" dirty="0"/>
              <a:t>Tons of project built with C</a:t>
            </a:r>
            <a:r>
              <a:rPr lang="en-US" sz="1600" dirty="0"/>
              <a:t>M</a:t>
            </a:r>
            <a:r>
              <a:rPr lang="en" sz="1600" dirty="0"/>
              <a:t>ake</a:t>
            </a:r>
          </a:p>
          <a:p>
            <a:pPr marL="285750" indent="-285750">
              <a:spcAft>
                <a:spcPts val="2100"/>
              </a:spcAft>
            </a:pPr>
            <a:r>
              <a:rPr lang="en" sz="1600" dirty="0"/>
              <a:t>Testing, packaging and installing are an inherent part of the build process</a:t>
            </a:r>
          </a:p>
          <a:p>
            <a:pPr marL="285750" indent="-285750">
              <a:spcAft>
                <a:spcPts val="2100"/>
              </a:spcAft>
            </a:pPr>
            <a:r>
              <a:rPr lang="en" sz="1600" dirty="0"/>
              <a:t>Old features get deprecated</a:t>
            </a:r>
          </a:p>
          <a:p>
            <a:pPr marL="285750" indent="-285750">
              <a:spcAft>
                <a:spcPts val="2100"/>
              </a:spcAft>
            </a:pPr>
            <a:endParaRPr lang="en" dirty="0"/>
          </a:p>
        </p:txBody>
      </p:sp>
    </p:spTree>
    <p:extLst>
      <p:ext uri="{BB962C8B-B14F-4D97-AF65-F5344CB8AC3E}">
        <p14:creationId xmlns:p14="http://schemas.microsoft.com/office/powerpoint/2010/main" val="77211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 dirty="0"/>
              <a:t>Let’s understand how C</a:t>
            </a:r>
            <a:r>
              <a:rPr lang="en-US" dirty="0"/>
              <a:t>M</a:t>
            </a:r>
            <a:r>
              <a:rPr lang="en"/>
              <a:t>ake works under the hood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solidFill>
                  <a:schemeClr val="accent3"/>
                </a:solidFill>
              </a:rPr>
              <a:t>Understanding the process</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a:ln>
                  <a:noFill/>
                </a:ln>
                <a:solidFill>
                  <a:schemeClr val="accent3"/>
                </a:solidFill>
                <a:latin typeface="Roboto Mono"/>
              </a:rPr>
              <a:t>02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The build process stages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Configuration </a:t>
            </a:r>
            <a:r>
              <a:rPr lang="en" dirty="0">
                <a:solidFill>
                  <a:schemeClr val="accent3"/>
                </a:solidFill>
              </a:rPr>
              <a:t>&lt;/p&gt;</a:t>
            </a:r>
            <a:endParaRPr dirty="0"/>
          </a:p>
        </p:txBody>
      </p:sp>
      <p:sp>
        <p:nvSpPr>
          <p:cNvPr id="442" name="Google Shape;442;p29"/>
          <p:cNvSpPr txBox="1">
            <a:spLocks noGrp="1"/>
          </p:cNvSpPr>
          <p:nvPr>
            <p:ph type="body" idx="5"/>
          </p:nvPr>
        </p:nvSpPr>
        <p:spPr>
          <a:xfrm>
            <a:off x="1217550" y="3624537"/>
            <a:ext cx="9755100" cy="923400"/>
          </a:xfrm>
          <a:prstGeom prst="rect">
            <a:avLst/>
          </a:prstGeom>
        </p:spPr>
        <p:txBody>
          <a:bodyPr spcFirstLastPara="1" wrap="square" lIns="121900" tIns="121900" rIns="121900" bIns="121900" anchor="t" anchorCtr="0">
            <a:noAutofit/>
          </a:bodyPr>
          <a:lstStyle/>
          <a:p>
            <a:pPr marL="285750" indent="-285750"/>
            <a:r>
              <a:rPr lang="en-US" dirty="0"/>
              <a:t>Generating a </a:t>
            </a:r>
            <a:r>
              <a:rPr lang="en-US" dirty="0" err="1"/>
              <a:t>buildsystem</a:t>
            </a:r>
            <a:r>
              <a:rPr lang="en-US" dirty="0"/>
              <a:t> for the environment it is working in</a:t>
            </a:r>
          </a:p>
          <a:p>
            <a:pPr marL="285750" indent="-285750"/>
            <a:r>
              <a:rPr lang="en-US" dirty="0"/>
              <a:t>Cut-to-size configuration files for other build tools (VS, Eclipse, GNU Make, etc.)</a:t>
            </a:r>
          </a:p>
          <a:p>
            <a:pPr marL="285750" indent="-285750"/>
            <a:r>
              <a:rPr lang="en-US" dirty="0"/>
              <a:t>Applying some final touches by evaluating generator expressions</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194336"/>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Generation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Running the appropriate build tool</a:t>
            </a:r>
          </a:p>
          <a:p>
            <a:pPr marL="285750" indent="-285750"/>
            <a:r>
              <a:rPr lang="en-US" dirty="0"/>
              <a:t>IDE/Command line/</a:t>
            </a:r>
            <a:r>
              <a:rPr lang="en-US" dirty="0" err="1"/>
              <a:t>CMake</a:t>
            </a:r>
            <a:r>
              <a:rPr lang="en-US" dirty="0"/>
              <a:t> command</a:t>
            </a:r>
          </a:p>
          <a:p>
            <a:pPr marL="285750" indent="-285750"/>
            <a:r>
              <a:rPr lang="en-US" dirty="0"/>
              <a:t>Executing the build tool to produce the required artifacts</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Build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r>
              <a:rPr lang="en" dirty="0"/>
              <a:t>Checking whether the project has been configured before and reading the cached config</a:t>
            </a:r>
          </a:p>
          <a:p>
            <a:pPr marL="285750" indent="-285750">
              <a:lnSpc>
                <a:spcPct val="100000"/>
              </a:lnSpc>
            </a:pPr>
            <a:r>
              <a:rPr lang="en" dirty="0"/>
              <a:t>Collecting the details about the environment </a:t>
            </a:r>
          </a:p>
          <a:p>
            <a:pPr marL="285750" indent="-285750">
              <a:lnSpc>
                <a:spcPct val="100000"/>
              </a:lnSpc>
            </a:pPr>
            <a:r>
              <a:rPr lang="en" dirty="0"/>
              <a:t>Parsing and executing CMakeLists.txt</a:t>
            </a:r>
          </a:p>
        </p:txBody>
      </p:sp>
    </p:spTree>
    <p:extLst>
      <p:ext uri="{BB962C8B-B14F-4D97-AF65-F5344CB8AC3E}">
        <p14:creationId xmlns:p14="http://schemas.microsoft.com/office/powerpoint/2010/main" val="3299194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The build process stages</a:t>
            </a:r>
            <a:endParaRPr sz="6000" dirty="0">
              <a:solidFill>
                <a:schemeClr val="accent2"/>
              </a:solidFill>
            </a:endParaRPr>
          </a:p>
        </p:txBody>
      </p:sp>
      <p:pic>
        <p:nvPicPr>
          <p:cNvPr id="15" name="Picture 14">
            <a:extLst>
              <a:ext uri="{FF2B5EF4-FFF2-40B4-BE49-F238E27FC236}">
                <a16:creationId xmlns:a16="http://schemas.microsoft.com/office/drawing/2014/main" id="{9DC5CFB9-3C09-6342-518D-FD7CF38FB18D}"/>
              </a:ext>
            </a:extLst>
          </p:cNvPr>
          <p:cNvPicPr>
            <a:picLocks noChangeAspect="1"/>
          </p:cNvPicPr>
          <p:nvPr/>
        </p:nvPicPr>
        <p:blipFill>
          <a:blip r:embed="rId3"/>
          <a:stretch>
            <a:fillRect/>
          </a:stretch>
        </p:blipFill>
        <p:spPr>
          <a:xfrm>
            <a:off x="2644870" y="1705926"/>
            <a:ext cx="6902260" cy="4283346"/>
          </a:xfrm>
          <a:prstGeom prst="rect">
            <a:avLst/>
          </a:prstGeom>
        </p:spPr>
      </p:pic>
    </p:spTree>
    <p:extLst>
      <p:ext uri="{BB962C8B-B14F-4D97-AF65-F5344CB8AC3E}">
        <p14:creationId xmlns:p14="http://schemas.microsoft.com/office/powerpoint/2010/main" val="980568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Let’s see some </a:t>
            </a:r>
            <a:r>
              <a:rPr lang="en" sz="6000" dirty="0">
                <a:solidFill>
                  <a:schemeClr val="accent1"/>
                </a:solidFill>
              </a:rPr>
              <a:t>CODE! </a:t>
            </a:r>
            <a:endParaRPr sz="6000" dirty="0">
              <a:solidFill>
                <a:schemeClr val="accent1"/>
              </a:solidFill>
            </a:endParaRPr>
          </a:p>
          <a:p>
            <a:pPr marL="0" lvl="0" indent="0" algn="r" rtl="0">
              <a:spcBef>
                <a:spcPts val="0"/>
              </a:spcBef>
              <a:spcAft>
                <a:spcPts val="0"/>
              </a:spcAft>
              <a:buNone/>
            </a:pPr>
            <a:endParaRPr dirty="0"/>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A part of an extremely complex project I’ve been working on recently</a:t>
            </a:r>
            <a:endParaRPr dirty="0"/>
          </a:p>
        </p:txBody>
      </p:sp>
      <p:pic>
        <p:nvPicPr>
          <p:cNvPr id="3" name="Picture 2">
            <a:extLst>
              <a:ext uri="{FF2B5EF4-FFF2-40B4-BE49-F238E27FC236}">
                <a16:creationId xmlns:a16="http://schemas.microsoft.com/office/drawing/2014/main" id="{62332997-3EC7-5B5C-6F31-F82B9E819E0F}"/>
              </a:ext>
            </a:extLst>
          </p:cNvPr>
          <p:cNvPicPr>
            <a:picLocks noChangeAspect="1"/>
          </p:cNvPicPr>
          <p:nvPr/>
        </p:nvPicPr>
        <p:blipFill>
          <a:blip r:embed="rId3"/>
          <a:stretch>
            <a:fillRect/>
          </a:stretch>
        </p:blipFill>
        <p:spPr>
          <a:xfrm>
            <a:off x="6752174" y="1085162"/>
            <a:ext cx="5306165" cy="2057687"/>
          </a:xfrm>
          <a:prstGeom prst="rect">
            <a:avLst/>
          </a:prstGeom>
        </p:spPr>
      </p:pic>
      <p:pic>
        <p:nvPicPr>
          <p:cNvPr id="5" name="Picture 4">
            <a:extLst>
              <a:ext uri="{FF2B5EF4-FFF2-40B4-BE49-F238E27FC236}">
                <a16:creationId xmlns:a16="http://schemas.microsoft.com/office/drawing/2014/main" id="{B9D18A73-67B2-32EB-993A-8B5C6316BA4C}"/>
              </a:ext>
            </a:extLst>
          </p:cNvPr>
          <p:cNvPicPr>
            <a:picLocks noChangeAspect="1"/>
          </p:cNvPicPr>
          <p:nvPr/>
        </p:nvPicPr>
        <p:blipFill>
          <a:blip r:embed="rId4"/>
          <a:stretch>
            <a:fillRect/>
          </a:stretch>
        </p:blipFill>
        <p:spPr>
          <a:xfrm>
            <a:off x="6152015" y="4341217"/>
            <a:ext cx="5906324" cy="952633"/>
          </a:xfrm>
          <a:prstGeom prst="rect">
            <a:avLst/>
          </a:prstGeom>
        </p:spPr>
      </p:pic>
    </p:spTree>
    <p:extLst>
      <p:ext uri="{BB962C8B-B14F-4D97-AF65-F5344CB8AC3E}">
        <p14:creationId xmlns:p14="http://schemas.microsoft.com/office/powerpoint/2010/main" val="1939819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Some common commands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3"/>
                </a:solidFill>
              </a:rPr>
              <a:t>&lt;p&gt; </a:t>
            </a:r>
            <a:r>
              <a:rPr lang="en" sz="2400" dirty="0"/>
              <a:t>add_executable() </a:t>
            </a:r>
            <a:r>
              <a:rPr lang="en" sz="2400" dirty="0">
                <a:solidFill>
                  <a:schemeClr val="accent3"/>
                </a:solidFill>
              </a:rPr>
              <a:t>&lt;/p&gt;</a:t>
            </a:r>
            <a:endParaRPr sz="2400" dirty="0"/>
          </a:p>
        </p:txBody>
      </p:sp>
      <p:sp>
        <p:nvSpPr>
          <p:cNvPr id="442" name="Google Shape;442;p29"/>
          <p:cNvSpPr txBox="1">
            <a:spLocks noGrp="1"/>
          </p:cNvSpPr>
          <p:nvPr>
            <p:ph type="body" idx="5"/>
          </p:nvPr>
        </p:nvSpPr>
        <p:spPr>
          <a:xfrm>
            <a:off x="1215750" y="3287234"/>
            <a:ext cx="9755100" cy="541820"/>
          </a:xfrm>
          <a:prstGeom prst="rect">
            <a:avLst/>
          </a:prstGeom>
        </p:spPr>
        <p:txBody>
          <a:bodyPr spcFirstLastPara="1" wrap="square" lIns="121900" tIns="121900" rIns="121900" bIns="121900" anchor="t" anchorCtr="0">
            <a:noAutofit/>
          </a:bodyPr>
          <a:lstStyle/>
          <a:p>
            <a:pPr marL="285750" indent="-285750"/>
            <a:r>
              <a:rPr lang="en-US" sz="1800" dirty="0"/>
              <a:t>Tells </a:t>
            </a:r>
            <a:r>
              <a:rPr lang="en-US" sz="1800" dirty="0" err="1"/>
              <a:t>CMake</a:t>
            </a:r>
            <a:r>
              <a:rPr lang="en-US" sz="1800" dirty="0"/>
              <a:t> to generate a target for building a library</a:t>
            </a:r>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2818697"/>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2"/>
                </a:solidFill>
              </a:rPr>
              <a:t>&lt;p&gt;</a:t>
            </a:r>
            <a:r>
              <a:rPr lang="en" sz="2400" dirty="0"/>
              <a:t> add_library() </a:t>
            </a:r>
            <a:r>
              <a:rPr lang="en" sz="2400" dirty="0">
                <a:solidFill>
                  <a:schemeClr val="accent2"/>
                </a:solidFill>
              </a:rPr>
              <a:t>&lt;/p&gt;</a:t>
            </a:r>
            <a:endParaRPr sz="2400" dirty="0">
              <a:solidFill>
                <a:schemeClr val="accent2"/>
              </a:solidFill>
            </a:endParaRPr>
          </a:p>
        </p:txBody>
      </p:sp>
      <p:sp>
        <p:nvSpPr>
          <p:cNvPr id="444" name="Google Shape;444;p29"/>
          <p:cNvSpPr txBox="1">
            <a:spLocks noGrp="1"/>
          </p:cNvSpPr>
          <p:nvPr>
            <p:ph type="body" idx="6"/>
          </p:nvPr>
        </p:nvSpPr>
        <p:spPr>
          <a:xfrm>
            <a:off x="1144065" y="4348791"/>
            <a:ext cx="9756900" cy="701236"/>
          </a:xfrm>
          <a:prstGeom prst="rect">
            <a:avLst/>
          </a:prstGeom>
        </p:spPr>
        <p:txBody>
          <a:bodyPr spcFirstLastPara="1" wrap="square" lIns="121900" tIns="121900" rIns="121900" bIns="121900" anchor="t" anchorCtr="0">
            <a:noAutofit/>
          </a:bodyPr>
          <a:lstStyle/>
          <a:p>
            <a:pPr marL="285750" indent="-285750"/>
            <a:r>
              <a:rPr lang="en-US" sz="1800" dirty="0"/>
              <a:t>Instructs the compiler where to look for headers (-I)</a:t>
            </a:r>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3784586"/>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1"/>
                </a:solidFill>
              </a:rPr>
              <a:t>&lt;p&gt;</a:t>
            </a:r>
            <a:r>
              <a:rPr lang="en" sz="2400" dirty="0"/>
              <a:t> target_include_directories </a:t>
            </a:r>
            <a:r>
              <a:rPr lang="en" sz="2400" dirty="0">
                <a:solidFill>
                  <a:schemeClr val="accent1"/>
                </a:solidFill>
              </a:rPr>
              <a:t>&lt;/p&gt;</a:t>
            </a:r>
            <a:endParaRPr sz="2400" dirty="0"/>
          </a:p>
        </p:txBody>
      </p:sp>
      <p:sp>
        <p:nvSpPr>
          <p:cNvPr id="446" name="Google Shape;446;p29"/>
          <p:cNvSpPr txBox="1">
            <a:spLocks noGrp="1"/>
          </p:cNvSpPr>
          <p:nvPr>
            <p:ph type="body" idx="4"/>
          </p:nvPr>
        </p:nvSpPr>
        <p:spPr>
          <a:xfrm>
            <a:off x="1215750" y="2331671"/>
            <a:ext cx="9755100" cy="453023"/>
          </a:xfrm>
          <a:prstGeom prst="rect">
            <a:avLst/>
          </a:prstGeom>
        </p:spPr>
        <p:txBody>
          <a:bodyPr spcFirstLastPara="1" wrap="square" lIns="121900" tIns="121900" rIns="121900" bIns="121900" anchor="t" anchorCtr="0">
            <a:noAutofit/>
          </a:bodyPr>
          <a:lstStyle/>
          <a:p>
            <a:pPr marL="285750" indent="-285750"/>
            <a:r>
              <a:rPr lang="en" sz="1800" dirty="0"/>
              <a:t>Tells C</a:t>
            </a:r>
            <a:r>
              <a:rPr lang="en-US" sz="1800" dirty="0"/>
              <a:t>Make to generate a target for building an executable file</a:t>
            </a:r>
            <a:endParaRPr lang="en" sz="1800" dirty="0"/>
          </a:p>
        </p:txBody>
      </p:sp>
      <p:sp>
        <p:nvSpPr>
          <p:cNvPr id="2" name="Google Shape;441;p29">
            <a:extLst>
              <a:ext uri="{FF2B5EF4-FFF2-40B4-BE49-F238E27FC236}">
                <a16:creationId xmlns:a16="http://schemas.microsoft.com/office/drawing/2014/main" id="{9E9AEE46-FF78-854F-AF4D-02AB76046383}"/>
              </a:ext>
            </a:extLst>
          </p:cNvPr>
          <p:cNvSpPr txBox="1">
            <a:spLocks/>
          </p:cNvSpPr>
          <p:nvPr/>
        </p:nvSpPr>
        <p:spPr>
          <a:xfrm>
            <a:off x="1213950" y="4784272"/>
            <a:ext cx="9755100"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9pPr>
          </a:lstStyle>
          <a:p>
            <a:pPr marL="0" indent="0">
              <a:spcAft>
                <a:spcPts val="2100"/>
              </a:spcAft>
            </a:pPr>
            <a:r>
              <a:rPr lang="en-US" sz="2400" dirty="0">
                <a:solidFill>
                  <a:schemeClr val="accent3"/>
                </a:solidFill>
              </a:rPr>
              <a:t>&lt;p&gt; </a:t>
            </a:r>
            <a:r>
              <a:rPr lang="en-US" sz="2400" dirty="0" err="1"/>
              <a:t>target_link_libraries</a:t>
            </a:r>
            <a:r>
              <a:rPr lang="en-US" sz="2400" dirty="0"/>
              <a:t>() </a:t>
            </a:r>
            <a:r>
              <a:rPr lang="en-US" sz="2400" dirty="0">
                <a:solidFill>
                  <a:schemeClr val="accent3"/>
                </a:solidFill>
              </a:rPr>
              <a:t>&lt;/p&gt;</a:t>
            </a:r>
            <a:endParaRPr lang="en-US" sz="2400" dirty="0"/>
          </a:p>
        </p:txBody>
      </p:sp>
      <p:sp>
        <p:nvSpPr>
          <p:cNvPr id="3" name="Google Shape;444;p29">
            <a:extLst>
              <a:ext uri="{FF2B5EF4-FFF2-40B4-BE49-F238E27FC236}">
                <a16:creationId xmlns:a16="http://schemas.microsoft.com/office/drawing/2014/main" id="{C233D891-232E-A6DA-21ED-40035136F2BD}"/>
              </a:ext>
            </a:extLst>
          </p:cNvPr>
          <p:cNvSpPr txBox="1">
            <a:spLocks/>
          </p:cNvSpPr>
          <p:nvPr/>
        </p:nvSpPr>
        <p:spPr>
          <a:xfrm>
            <a:off x="1213950" y="5391172"/>
            <a:ext cx="9756900" cy="923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1pPr>
            <a:lvl2pPr marL="914400" marR="0" lvl="1"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2pPr>
            <a:lvl3pPr marL="1371600" marR="0" lvl="2"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3pPr>
            <a:lvl4pPr marL="1828800" marR="0" lvl="3"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4pPr>
            <a:lvl5pPr marL="2286000" marR="0" lvl="4"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5pPr>
            <a:lvl6pPr marL="2743200" marR="0" lvl="5"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6pPr>
            <a:lvl7pPr marL="3200400" marR="0" lvl="6"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7pPr>
            <a:lvl8pPr marL="3657600" marR="0" lvl="7"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8pPr>
            <a:lvl9pPr marL="4114800" marR="0" lvl="8" indent="-317500" algn="l" rtl="0">
              <a:lnSpc>
                <a:spcPct val="115000"/>
              </a:lnSpc>
              <a:spcBef>
                <a:spcPts val="2100"/>
              </a:spcBef>
              <a:spcAft>
                <a:spcPts val="210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9pPr>
          </a:lstStyle>
          <a:p>
            <a:pPr marL="285750" indent="-285750"/>
            <a:r>
              <a:rPr lang="en-US" sz="1800" dirty="0"/>
              <a:t>Instructs the compiler what external libraries to link (-l)</a:t>
            </a:r>
          </a:p>
          <a:p>
            <a:pPr marL="0" indent="0">
              <a:spcBef>
                <a:spcPts val="2100"/>
              </a:spcBef>
              <a:spcAft>
                <a:spcPts val="2100"/>
              </a:spcAft>
              <a:buFont typeface="Roboto Mono"/>
              <a:buNone/>
            </a:pPr>
            <a:endParaRPr lang="en-US" sz="1800" dirty="0"/>
          </a:p>
        </p:txBody>
      </p:sp>
    </p:spTree>
    <p:extLst>
      <p:ext uri="{BB962C8B-B14F-4D97-AF65-F5344CB8AC3E}">
        <p14:creationId xmlns:p14="http://schemas.microsoft.com/office/powerpoint/2010/main" val="1086142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US" dirty="0"/>
              <a:t>Features that will help managing your project better</a:t>
            </a:r>
            <a:r>
              <a:rPr lang="en" dirty="0"/>
              <a:t>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800" dirty="0">
                <a:solidFill>
                  <a:schemeClr val="accent3"/>
                </a:solidFill>
              </a:rPr>
              <a:t>Useful </a:t>
            </a:r>
            <a:r>
              <a:rPr lang="en-US" sz="5800" dirty="0" err="1">
                <a:solidFill>
                  <a:schemeClr val="accent3"/>
                </a:solidFill>
              </a:rPr>
              <a:t>CMake</a:t>
            </a:r>
            <a:r>
              <a:rPr lang="en-US" sz="5800" dirty="0">
                <a:solidFill>
                  <a:schemeClr val="accent3"/>
                </a:solidFill>
              </a:rPr>
              <a:t> features</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he-IL" b="1" i="0" dirty="0">
                <a:ln>
                  <a:noFill/>
                </a:ln>
                <a:solidFill>
                  <a:schemeClr val="accent3"/>
                </a:solidFill>
                <a:latin typeface="Roboto Mono"/>
              </a:rPr>
              <a:t>3</a:t>
            </a:r>
            <a:endParaRPr b="1" i="0" dirty="0">
              <a:ln>
                <a:noFill/>
              </a:ln>
              <a:solidFill>
                <a:schemeClr val="accent3"/>
              </a:solidFill>
              <a:latin typeface="Roboto Mono"/>
            </a:endParaRPr>
          </a:p>
        </p:txBody>
      </p:sp>
    </p:spTree>
    <p:extLst>
      <p:ext uri="{BB962C8B-B14F-4D97-AF65-F5344CB8AC3E}">
        <p14:creationId xmlns:p14="http://schemas.microsoft.com/office/powerpoint/2010/main" val="2649700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C</a:t>
            </a:r>
            <a:r>
              <a:rPr lang="en-US" dirty="0"/>
              <a:t>Make language - </a:t>
            </a:r>
            <a:r>
              <a:rPr lang="en" dirty="0"/>
              <a:t> </a:t>
            </a:r>
            <a:r>
              <a:rPr lang="en" sz="6000" dirty="0">
                <a:solidFill>
                  <a:schemeClr val="accent3"/>
                </a:solidFill>
              </a:rPr>
              <a:t>The basics</a:t>
            </a:r>
            <a:endParaRPr sz="6000" dirty="0">
              <a:solidFill>
                <a:schemeClr val="accent3"/>
              </a:solidFill>
            </a:endParaRPr>
          </a:p>
        </p:txBody>
      </p:sp>
      <p:sp>
        <p:nvSpPr>
          <p:cNvPr id="540" name="Google Shape;540;p37"/>
          <p:cNvSpPr txBox="1">
            <a:spLocks noGrp="1"/>
          </p:cNvSpPr>
          <p:nvPr>
            <p:ph type="subTitle" idx="1"/>
          </p:nvPr>
        </p:nvSpPr>
        <p:spPr>
          <a:xfrm>
            <a:off x="1068150" y="2183197"/>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Comments</a:t>
            </a:r>
            <a:endParaRPr dirty="0"/>
          </a:p>
        </p:txBody>
      </p:sp>
      <p:sp>
        <p:nvSpPr>
          <p:cNvPr id="541" name="Google Shape;541;p37"/>
          <p:cNvSpPr txBox="1">
            <a:spLocks noGrp="1"/>
          </p:cNvSpPr>
          <p:nvPr>
            <p:ph type="body" idx="8"/>
          </p:nvPr>
        </p:nvSpPr>
        <p:spPr>
          <a:xfrm>
            <a:off x="8181360" y="4638496"/>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Read from the system environment: $ENV{VAR}</a:t>
            </a:r>
            <a:endParaRPr dirty="0"/>
          </a:p>
        </p:txBody>
      </p:sp>
      <p:sp>
        <p:nvSpPr>
          <p:cNvPr id="542" name="Google Shape;542;p37"/>
          <p:cNvSpPr txBox="1">
            <a:spLocks noGrp="1"/>
          </p:cNvSpPr>
          <p:nvPr>
            <p:ph type="subTitle" idx="2"/>
          </p:nvPr>
        </p:nvSpPr>
        <p:spPr>
          <a:xfrm>
            <a:off x="1068150" y="4240221"/>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Variables</a:t>
            </a:r>
            <a:endParaRPr dirty="0"/>
          </a:p>
        </p:txBody>
      </p:sp>
      <p:sp>
        <p:nvSpPr>
          <p:cNvPr id="543" name="Google Shape;543;p37"/>
          <p:cNvSpPr txBox="1">
            <a:spLocks noGrp="1"/>
          </p:cNvSpPr>
          <p:nvPr>
            <p:ph type="body" idx="13"/>
          </p:nvPr>
        </p:nvSpPr>
        <p:spPr>
          <a:xfrm>
            <a:off x="1068150" y="2609397"/>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Just as C++ - 2 types</a:t>
            </a:r>
          </a:p>
          <a:p>
            <a:pPr marL="0" lvl="0" indent="0" algn="l" rtl="0">
              <a:spcBef>
                <a:spcPts val="0"/>
              </a:spcBef>
              <a:spcAft>
                <a:spcPts val="0"/>
              </a:spcAft>
              <a:buNone/>
            </a:pPr>
            <a:r>
              <a:rPr lang="en-US" dirty="0"/>
              <a:t>Single-line - #</a:t>
            </a:r>
          </a:p>
          <a:p>
            <a:pPr marL="0" lvl="0" indent="0" algn="l" rtl="0">
              <a:spcBef>
                <a:spcPts val="0"/>
              </a:spcBef>
              <a:spcAft>
                <a:spcPts val="0"/>
              </a:spcAft>
              <a:buNone/>
            </a:pPr>
            <a:r>
              <a:rPr lang="en-US" dirty="0"/>
              <a:t>Multi-line [=[ ]=]</a:t>
            </a:r>
            <a:endParaRPr dirty="0"/>
          </a:p>
        </p:txBody>
      </p:sp>
      <p:sp>
        <p:nvSpPr>
          <p:cNvPr id="544" name="Google Shape;544;p37"/>
          <p:cNvSpPr txBox="1">
            <a:spLocks noGrp="1"/>
          </p:cNvSpPr>
          <p:nvPr>
            <p:ph type="subTitle" idx="3"/>
          </p:nvPr>
        </p:nvSpPr>
        <p:spPr>
          <a:xfrm>
            <a:off x="8181360" y="2192577"/>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Command arguments</a:t>
            </a:r>
            <a:endParaRPr dirty="0"/>
          </a:p>
        </p:txBody>
      </p:sp>
      <p:sp>
        <p:nvSpPr>
          <p:cNvPr id="545" name="Google Shape;545;p37"/>
          <p:cNvSpPr txBox="1">
            <a:spLocks noGrp="1"/>
          </p:cNvSpPr>
          <p:nvPr>
            <p:ph type="body" idx="15"/>
          </p:nvPr>
        </p:nvSpPr>
        <p:spPr>
          <a:xfrm>
            <a:off x="1068149" y="4638496"/>
            <a:ext cx="3390639"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Case-sensitive</a:t>
            </a:r>
          </a:p>
          <a:p>
            <a:pPr marL="0" lvl="0" indent="0" algn="l" rtl="0">
              <a:spcBef>
                <a:spcPts val="0"/>
              </a:spcBef>
              <a:spcAft>
                <a:spcPts val="2100"/>
              </a:spcAft>
              <a:buNone/>
            </a:pPr>
            <a:r>
              <a:rPr lang="en" dirty="0"/>
              <a:t>Stored as strings</a:t>
            </a:r>
          </a:p>
          <a:p>
            <a:pPr marL="0" lvl="0" indent="0" algn="l" rtl="0">
              <a:spcBef>
                <a:spcPts val="0"/>
              </a:spcBef>
              <a:spcAft>
                <a:spcPts val="2100"/>
              </a:spcAft>
              <a:buNone/>
            </a:pPr>
            <a:r>
              <a:rPr lang="en-US" dirty="0"/>
              <a:t>A</a:t>
            </a:r>
            <a:r>
              <a:rPr lang="en" dirty="0"/>
              <a:t>ltered by set()/unset()</a:t>
            </a:r>
            <a:endParaRPr dirty="0"/>
          </a:p>
        </p:txBody>
      </p:sp>
      <p:sp>
        <p:nvSpPr>
          <p:cNvPr id="546" name="Google Shape;546;p37"/>
          <p:cNvSpPr txBox="1">
            <a:spLocks noGrp="1"/>
          </p:cNvSpPr>
          <p:nvPr>
            <p:ph type="subTitle" idx="4"/>
          </p:nvPr>
        </p:nvSpPr>
        <p:spPr>
          <a:xfrm>
            <a:off x="4643967" y="2200547"/>
            <a:ext cx="3263415"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Command invocations</a:t>
            </a:r>
            <a:endParaRPr dirty="0"/>
          </a:p>
        </p:txBody>
      </p:sp>
      <p:sp>
        <p:nvSpPr>
          <p:cNvPr id="547" name="Google Shape;547;p37"/>
          <p:cNvSpPr txBox="1">
            <a:spLocks noGrp="1"/>
          </p:cNvSpPr>
          <p:nvPr>
            <p:ph type="subTitle" idx="5"/>
          </p:nvPr>
        </p:nvSpPr>
        <p:spPr>
          <a:xfrm>
            <a:off x="4643968" y="4240221"/>
            <a:ext cx="3263414"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Variable references</a:t>
            </a:r>
            <a:endParaRPr dirty="0"/>
          </a:p>
        </p:txBody>
      </p:sp>
      <p:sp>
        <p:nvSpPr>
          <p:cNvPr id="548" name="Google Shape;548;p37"/>
          <p:cNvSpPr txBox="1">
            <a:spLocks noGrp="1"/>
          </p:cNvSpPr>
          <p:nvPr>
            <p:ph type="subTitle" idx="6"/>
          </p:nvPr>
        </p:nvSpPr>
        <p:spPr>
          <a:xfrm>
            <a:off x="8181360" y="4221676"/>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Environment</a:t>
            </a:r>
            <a:endParaRPr dirty="0"/>
          </a:p>
        </p:txBody>
      </p:sp>
      <p:sp>
        <p:nvSpPr>
          <p:cNvPr id="549" name="Google Shape;549;p37"/>
          <p:cNvSpPr txBox="1">
            <a:spLocks noGrp="1"/>
          </p:cNvSpPr>
          <p:nvPr>
            <p:ph type="body" idx="7"/>
          </p:nvPr>
        </p:nvSpPr>
        <p:spPr>
          <a:xfrm>
            <a:off x="4643968" y="2609397"/>
            <a:ext cx="3461884"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command(arg1 “arg2”)</a:t>
            </a:r>
          </a:p>
          <a:p>
            <a:pPr marL="0" lvl="0" indent="0" algn="l" rtl="0">
              <a:spcBef>
                <a:spcPts val="0"/>
              </a:spcBef>
              <a:spcAft>
                <a:spcPts val="2100"/>
              </a:spcAft>
              <a:buNone/>
            </a:pPr>
            <a:r>
              <a:rPr lang="en-US" dirty="0"/>
              <a:t>Not followed by semicolon</a:t>
            </a:r>
            <a:endParaRPr dirty="0"/>
          </a:p>
        </p:txBody>
      </p:sp>
      <p:sp>
        <p:nvSpPr>
          <p:cNvPr id="550" name="Google Shape;550;p37"/>
          <p:cNvSpPr txBox="1">
            <a:spLocks noGrp="1"/>
          </p:cNvSpPr>
          <p:nvPr>
            <p:ph type="body" idx="9"/>
          </p:nvPr>
        </p:nvSpPr>
        <p:spPr>
          <a:xfrm>
            <a:off x="4643968" y="4638496"/>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US" dirty="0"/>
              <a:t>Referenced as ${VAR}</a:t>
            </a:r>
            <a:endParaRPr dirty="0"/>
          </a:p>
          <a:p>
            <a:pPr marL="0" lvl="0" indent="0" algn="l" rtl="0">
              <a:spcBef>
                <a:spcPts val="2100"/>
              </a:spcBef>
              <a:spcAft>
                <a:spcPts val="2100"/>
              </a:spcAft>
              <a:buNone/>
            </a:pPr>
            <a:endParaRPr dirty="0"/>
          </a:p>
        </p:txBody>
      </p:sp>
      <p:sp>
        <p:nvSpPr>
          <p:cNvPr id="551" name="Google Shape;551;p37"/>
          <p:cNvSpPr txBox="1">
            <a:spLocks noGrp="1"/>
          </p:cNvSpPr>
          <p:nvPr>
            <p:ph type="body" idx="14"/>
          </p:nvPr>
        </p:nvSpPr>
        <p:spPr>
          <a:xfrm>
            <a:off x="8181360" y="2609397"/>
            <a:ext cx="3018000" cy="834000"/>
          </a:xfrm>
          <a:prstGeom prst="rect">
            <a:avLst/>
          </a:prstGeom>
        </p:spPr>
        <p:txBody>
          <a:bodyPr spcFirstLastPara="1" wrap="square" lIns="121900" tIns="121900" rIns="121900" bIns="121900" anchor="t" anchorCtr="0">
            <a:noAutofit/>
          </a:bodyPr>
          <a:lstStyle/>
          <a:p>
            <a:pPr marL="0" lvl="0" indent="0" algn="l" rtl="0">
              <a:spcBef>
                <a:spcPts val="0"/>
              </a:spcBef>
              <a:buNone/>
            </a:pPr>
            <a:r>
              <a:rPr lang="en" dirty="0"/>
              <a:t>Evaluated to strings</a:t>
            </a:r>
          </a:p>
          <a:p>
            <a:pPr marL="0" lvl="0" indent="0" algn="l" rtl="0">
              <a:spcBef>
                <a:spcPts val="0"/>
              </a:spcBef>
              <a:buNone/>
            </a:pPr>
            <a:r>
              <a:rPr lang="en" dirty="0"/>
              <a:t>Quoted arguments</a:t>
            </a:r>
          </a:p>
          <a:p>
            <a:pPr marL="0" lvl="0" indent="0" algn="l" rtl="0">
              <a:spcBef>
                <a:spcPts val="0"/>
              </a:spcBef>
              <a:buNone/>
            </a:pPr>
            <a:r>
              <a:rPr lang="en" dirty="0"/>
              <a:t>Unquoted arguments</a:t>
            </a:r>
          </a:p>
          <a:p>
            <a:pPr marL="0" lvl="0" indent="0" algn="l" rtl="0">
              <a:spcBef>
                <a:spcPts val="0"/>
              </a:spcBef>
              <a:buNone/>
            </a:pPr>
            <a:r>
              <a:rPr lang="en"/>
              <a:t>Bracket arguments</a:t>
            </a:r>
            <a:endParaRPr dirty="0"/>
          </a:p>
        </p:txBody>
      </p:sp>
    </p:spTree>
    <p:extLst>
      <p:ext uri="{BB962C8B-B14F-4D97-AF65-F5344CB8AC3E}">
        <p14:creationId xmlns:p14="http://schemas.microsoft.com/office/powerpoint/2010/main" val="2698751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3"/>
                </a:solidFill>
              </a:rPr>
              <a:t>About me</a:t>
            </a:r>
            <a:endParaRPr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Software engineer since 2007</a:t>
            </a:r>
          </a:p>
          <a:p>
            <a:pPr marL="342900"/>
            <a:r>
              <a:rPr lang="en-US" sz="2100" dirty="0">
                <a:solidFill>
                  <a:schemeClr val="accent3"/>
                </a:solidFill>
              </a:rPr>
              <a:t>Mostly embedded and low-level</a:t>
            </a:r>
          </a:p>
          <a:p>
            <a:pPr marL="342900"/>
            <a:r>
              <a:rPr lang="en-US" sz="2100" dirty="0">
                <a:solidFill>
                  <a:schemeClr val="accent3"/>
                </a:solidFill>
              </a:rPr>
              <a:t>Embedded Linux </a:t>
            </a:r>
          </a:p>
          <a:p>
            <a:pPr marL="342900"/>
            <a:r>
              <a:rPr lang="en-US" sz="2100" dirty="0">
                <a:solidFill>
                  <a:schemeClr val="accent3"/>
                </a:solidFill>
              </a:rPr>
              <a:t>C++ </a:t>
            </a:r>
          </a:p>
          <a:p>
            <a:pPr marL="342900"/>
            <a:r>
              <a:rPr lang="en-US" sz="2100" dirty="0">
                <a:solidFill>
                  <a:schemeClr val="accent3"/>
                </a:solidFill>
              </a:rPr>
              <a:t>Methodologies and tools</a:t>
            </a:r>
          </a:p>
          <a:p>
            <a:pPr marL="342900"/>
            <a:r>
              <a:rPr lang="en-US" sz="2100" dirty="0">
                <a:solidFill>
                  <a:schemeClr val="accent3"/>
                </a:solidFill>
              </a:rPr>
              <a:t>Heavy metal \m/</a:t>
            </a:r>
          </a:p>
        </p:txBody>
      </p:sp>
      <p:pic>
        <p:nvPicPr>
          <p:cNvPr id="3" name="Picture 2" descr="Two men holding a book&#10;&#10;Description automatically generated">
            <a:extLst>
              <a:ext uri="{FF2B5EF4-FFF2-40B4-BE49-F238E27FC236}">
                <a16:creationId xmlns:a16="http://schemas.microsoft.com/office/drawing/2014/main" id="{37877570-D12E-CCED-8354-7A78455FF598}"/>
              </a:ext>
            </a:extLst>
          </p:cNvPr>
          <p:cNvPicPr>
            <a:picLocks noChangeAspect="1"/>
          </p:cNvPicPr>
          <p:nvPr/>
        </p:nvPicPr>
        <p:blipFill>
          <a:blip r:embed="rId3"/>
          <a:stretch>
            <a:fillRect/>
          </a:stretch>
        </p:blipFill>
        <p:spPr>
          <a:xfrm>
            <a:off x="7953113" y="2537717"/>
            <a:ext cx="2187379" cy="24041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6000" dirty="0">
                <a:solidFill>
                  <a:schemeClr val="accent2"/>
                </a:solidFill>
              </a:rPr>
              <a:t>Finding installed packages</a:t>
            </a:r>
            <a:endParaRPr sz="6000" dirty="0">
              <a:solidFill>
                <a:schemeClr val="accent2"/>
              </a:solidFill>
            </a:endParaRPr>
          </a:p>
        </p:txBody>
      </p:sp>
      <p:sp>
        <p:nvSpPr>
          <p:cNvPr id="444" name="Google Shape;444;p29"/>
          <p:cNvSpPr txBox="1">
            <a:spLocks noGrp="1"/>
          </p:cNvSpPr>
          <p:nvPr>
            <p:ph type="body" idx="6"/>
          </p:nvPr>
        </p:nvSpPr>
        <p:spPr>
          <a:xfrm>
            <a:off x="1124848" y="2063119"/>
            <a:ext cx="9756900" cy="4050298"/>
          </a:xfrm>
          <a:prstGeom prst="rect">
            <a:avLst/>
          </a:prstGeom>
        </p:spPr>
        <p:txBody>
          <a:bodyPr spcFirstLastPara="1" wrap="square" lIns="121900" tIns="121900" rIns="121900" bIns="121900" anchor="t" anchorCtr="0">
            <a:noAutofit/>
          </a:bodyPr>
          <a:lstStyle/>
          <a:p>
            <a:pPr marL="285750" indent="-285750"/>
            <a:r>
              <a:rPr lang="en-US" sz="1800" dirty="0"/>
              <a:t>Scenario: need to use boost::</a:t>
            </a:r>
            <a:r>
              <a:rPr lang="en-US" sz="1800" dirty="0" err="1"/>
              <a:t>bimap</a:t>
            </a:r>
            <a:endParaRPr lang="en-US" sz="1800" dirty="0"/>
          </a:p>
          <a:p>
            <a:pPr marL="285750" indent="-285750"/>
            <a:r>
              <a:rPr lang="en-US" sz="1800" dirty="0"/>
              <a:t>Assuming we don’t want to compile boost every time…</a:t>
            </a:r>
          </a:p>
          <a:p>
            <a:pPr marL="285750" indent="-285750"/>
            <a:r>
              <a:rPr lang="en-US" sz="1800" dirty="0" err="1"/>
              <a:t>find_package</a:t>
            </a:r>
            <a:r>
              <a:rPr lang="en-US" sz="1800" dirty="0"/>
              <a:t>() to our help!</a:t>
            </a:r>
          </a:p>
          <a:p>
            <a:pPr marL="285750" indent="-285750"/>
            <a:endParaRPr lang="en-US" sz="1800" dirty="0"/>
          </a:p>
        </p:txBody>
      </p:sp>
    </p:spTree>
    <p:extLst>
      <p:ext uri="{BB962C8B-B14F-4D97-AF65-F5344CB8AC3E}">
        <p14:creationId xmlns:p14="http://schemas.microsoft.com/office/powerpoint/2010/main" val="2048313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dirty="0"/>
              <a:t>DOGS </a:t>
            </a:r>
            <a:r>
              <a:rPr lang="en" sz="10600" dirty="0">
                <a:solidFill>
                  <a:schemeClr val="accent1"/>
                </a:solidFill>
              </a:rPr>
              <a:t>CAN SMELL</a:t>
            </a:r>
            <a:r>
              <a:rPr lang="en" sz="10600" dirty="0">
                <a:solidFill>
                  <a:schemeClr val="accent3"/>
                </a:solidFill>
              </a:rPr>
              <a:t> </a:t>
            </a:r>
            <a:r>
              <a:rPr lang="en" sz="6600" dirty="0"/>
              <a:t>YOUR FEELINGS</a:t>
            </a:r>
            <a:endParaRPr sz="6600" dirty="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76352"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body" idx="4294967295"/>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Elephants</a:t>
            </a:r>
            <a:endParaRPr dirty="0"/>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59" name="Google Shape;559;p38"/>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l="33004" t="8689" r="25212" b="61743"/>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l="32897" t="19488" r="25727" b="14540"/>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l="24173" b="50920"/>
          <a:stretch/>
        </p:blipFill>
        <p:spPr>
          <a:xfrm>
            <a:off x="8895302" y="1890727"/>
            <a:ext cx="1389900" cy="1389900"/>
          </a:xfrm>
          <a:prstGeom prst="rect">
            <a:avLst/>
          </a:prstGeom>
          <a:noFill/>
          <a:ln>
            <a:noFill/>
          </a:ln>
        </p:spPr>
      </p:pic>
      <p:sp>
        <p:nvSpPr>
          <p:cNvPr id="565" name="Google Shape;565;p38"/>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9"/>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Showcase places</a:t>
            </a:r>
            <a:endParaRPr/>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100% Editable</a:t>
            </a:r>
            <a:endParaRPr/>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Modern C</a:t>
            </a:r>
            <a:r>
              <a:rPr lang="en-US" sz="4000" dirty="0">
                <a:solidFill>
                  <a:schemeClr val="accent3"/>
                </a:solidFill>
              </a:rPr>
              <a:t>M</a:t>
            </a:r>
            <a:r>
              <a:rPr lang="en" sz="4000" dirty="0">
                <a:solidFill>
                  <a:schemeClr val="accent3"/>
                </a:solidFill>
              </a:rPr>
              <a:t>ake for C++</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endParaRPr lang="en-US" sz="2100" dirty="0">
              <a:solidFill>
                <a:schemeClr val="accent3"/>
              </a:solidFill>
            </a:endParaRPr>
          </a:p>
        </p:txBody>
      </p:sp>
      <p:pic>
        <p:nvPicPr>
          <p:cNvPr id="4" name="Picture 3">
            <a:extLst>
              <a:ext uri="{FF2B5EF4-FFF2-40B4-BE49-F238E27FC236}">
                <a16:creationId xmlns:a16="http://schemas.microsoft.com/office/drawing/2014/main" id="{CC359849-1125-9120-EA06-E7BF88E8D2AA}"/>
              </a:ext>
            </a:extLst>
          </p:cNvPr>
          <p:cNvPicPr>
            <a:picLocks noChangeAspect="1"/>
          </p:cNvPicPr>
          <p:nvPr/>
        </p:nvPicPr>
        <p:blipFill>
          <a:blip r:embed="rId3"/>
          <a:stretch>
            <a:fillRect/>
          </a:stretch>
        </p:blipFill>
        <p:spPr>
          <a:xfrm>
            <a:off x="1337387" y="2687425"/>
            <a:ext cx="4359731" cy="1315626"/>
          </a:xfrm>
          <a:prstGeom prst="rect">
            <a:avLst/>
          </a:prstGeom>
        </p:spPr>
      </p:pic>
      <p:pic>
        <p:nvPicPr>
          <p:cNvPr id="9" name="Picture 8">
            <a:extLst>
              <a:ext uri="{FF2B5EF4-FFF2-40B4-BE49-F238E27FC236}">
                <a16:creationId xmlns:a16="http://schemas.microsoft.com/office/drawing/2014/main" id="{BA5005C3-CB39-F3F2-F133-0DD21CC7350A}"/>
              </a:ext>
            </a:extLst>
          </p:cNvPr>
          <p:cNvPicPr>
            <a:picLocks noChangeAspect="1"/>
          </p:cNvPicPr>
          <p:nvPr/>
        </p:nvPicPr>
        <p:blipFill>
          <a:blip r:embed="rId4"/>
          <a:stretch>
            <a:fillRect/>
          </a:stretch>
        </p:blipFill>
        <p:spPr>
          <a:xfrm>
            <a:off x="1736269" y="3626244"/>
            <a:ext cx="4359731" cy="1315626"/>
          </a:xfrm>
          <a:prstGeom prst="rect">
            <a:avLst/>
          </a:prstGeom>
        </p:spPr>
      </p:pic>
      <p:pic>
        <p:nvPicPr>
          <p:cNvPr id="11" name="Picture 10">
            <a:extLst>
              <a:ext uri="{FF2B5EF4-FFF2-40B4-BE49-F238E27FC236}">
                <a16:creationId xmlns:a16="http://schemas.microsoft.com/office/drawing/2014/main" id="{44376F2F-95F3-3844-1A8F-2E527F88C0D9}"/>
              </a:ext>
            </a:extLst>
          </p:cNvPr>
          <p:cNvPicPr>
            <a:picLocks noChangeAspect="1"/>
          </p:cNvPicPr>
          <p:nvPr/>
        </p:nvPicPr>
        <p:blipFill>
          <a:blip r:embed="rId5"/>
          <a:stretch>
            <a:fillRect/>
          </a:stretch>
        </p:blipFill>
        <p:spPr>
          <a:xfrm>
            <a:off x="2425294" y="4331099"/>
            <a:ext cx="4359731" cy="1315626"/>
          </a:xfrm>
          <a:prstGeom prst="rect">
            <a:avLst/>
          </a:prstGeom>
        </p:spPr>
      </p:pic>
      <p:pic>
        <p:nvPicPr>
          <p:cNvPr id="13" name="Picture 12" descr="A person standing in front of a book&#10;&#10;Description automatically generated">
            <a:extLst>
              <a:ext uri="{FF2B5EF4-FFF2-40B4-BE49-F238E27FC236}">
                <a16:creationId xmlns:a16="http://schemas.microsoft.com/office/drawing/2014/main" id="{1CAD3C2C-A106-48B5-B884-0ECE3AEB1298}"/>
              </a:ext>
            </a:extLst>
          </p:cNvPr>
          <p:cNvPicPr>
            <a:picLocks noChangeAspect="1"/>
          </p:cNvPicPr>
          <p:nvPr/>
        </p:nvPicPr>
        <p:blipFill>
          <a:blip r:embed="rId6"/>
          <a:stretch>
            <a:fillRect/>
          </a:stretch>
        </p:blipFill>
        <p:spPr>
          <a:xfrm>
            <a:off x="8085762" y="2590105"/>
            <a:ext cx="1965694" cy="2424787"/>
          </a:xfrm>
          <a:prstGeom prst="rect">
            <a:avLst/>
          </a:prstGeom>
        </p:spPr>
      </p:pic>
      <p:pic>
        <p:nvPicPr>
          <p:cNvPr id="15" name="Picture 14">
            <a:extLst>
              <a:ext uri="{FF2B5EF4-FFF2-40B4-BE49-F238E27FC236}">
                <a16:creationId xmlns:a16="http://schemas.microsoft.com/office/drawing/2014/main" id="{F9F446FB-A3DB-87C0-3DBE-B5FBE0F49E10}"/>
              </a:ext>
            </a:extLst>
          </p:cNvPr>
          <p:cNvPicPr>
            <a:picLocks noChangeAspect="1"/>
          </p:cNvPicPr>
          <p:nvPr/>
        </p:nvPicPr>
        <p:blipFill>
          <a:blip r:embed="rId7"/>
          <a:stretch>
            <a:fillRect/>
          </a:stretch>
        </p:blipFill>
        <p:spPr>
          <a:xfrm>
            <a:off x="4419366" y="5242848"/>
            <a:ext cx="3353268" cy="933580"/>
          </a:xfrm>
          <a:prstGeom prst="rect">
            <a:avLst/>
          </a:prstGeom>
        </p:spPr>
      </p:pic>
      <p:sp>
        <p:nvSpPr>
          <p:cNvPr id="16" name="TextBox 15">
            <a:extLst>
              <a:ext uri="{FF2B5EF4-FFF2-40B4-BE49-F238E27FC236}">
                <a16:creationId xmlns:a16="http://schemas.microsoft.com/office/drawing/2014/main" id="{0A3295F1-662A-1F2E-1D65-275F27A552BA}"/>
              </a:ext>
            </a:extLst>
          </p:cNvPr>
          <p:cNvSpPr txBox="1"/>
          <p:nvPr/>
        </p:nvSpPr>
        <p:spPr>
          <a:xfrm>
            <a:off x="8527549" y="5267925"/>
            <a:ext cx="1729389" cy="307777"/>
          </a:xfrm>
          <a:prstGeom prst="rect">
            <a:avLst/>
          </a:prstGeom>
          <a:noFill/>
        </p:spPr>
        <p:txBody>
          <a:bodyPr wrap="square" rtlCol="1">
            <a:spAutoFit/>
          </a:bodyPr>
          <a:lstStyle/>
          <a:p>
            <a:r>
              <a:rPr lang="en-US" dirty="0">
                <a:hlinkClick r:id="rId8"/>
              </a:rPr>
              <a:t>Click to purchase</a:t>
            </a:r>
            <a:endParaRPr lang="he-IL" dirty="0"/>
          </a:p>
        </p:txBody>
      </p:sp>
    </p:spTree>
    <p:extLst>
      <p:ext uri="{BB962C8B-B14F-4D97-AF65-F5344CB8AC3E}">
        <p14:creationId xmlns:p14="http://schemas.microsoft.com/office/powerpoint/2010/main" val="30085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PRESENTING A </a:t>
            </a:r>
            <a:r>
              <a:rPr lang="en" sz="6000" dirty="0">
                <a:solidFill>
                  <a:schemeClr val="accent1"/>
                </a:solidFill>
              </a:rPr>
              <a:t>WEBSITE </a:t>
            </a:r>
            <a:endParaRPr sz="6000" dirty="0">
              <a:solidFill>
                <a:schemeClr val="accent1"/>
              </a:solidFill>
            </a:endParaRPr>
          </a:p>
          <a:p>
            <a:pPr marL="0" lvl="0" indent="0" algn="r" rtl="0">
              <a:spcBef>
                <a:spcPts val="0"/>
              </a:spcBef>
              <a:spcAft>
                <a:spcPts val="0"/>
              </a:spcAft>
              <a:buNone/>
            </a:pPr>
            <a:r>
              <a:rPr lang="en" dirty="0"/>
              <a:t>OR AN APP?</a:t>
            </a:r>
            <a:endParaRPr dirty="0"/>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7" name="Google Shape;847;p42"/>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l" rtl="0">
              <a:spcBef>
                <a:spcPts val="2100"/>
              </a:spcBef>
              <a:spcAft>
                <a:spcPts val="0"/>
              </a:spcAft>
              <a:buNone/>
            </a:pPr>
            <a:r>
              <a:rPr lang="en" sz="2400"/>
              <a:t>Sample Images: </a:t>
            </a:r>
            <a:r>
              <a:rPr lang="en" sz="2400" u="sng">
                <a:solidFill>
                  <a:schemeClr val="hlink"/>
                </a:solidFill>
                <a:hlinkClick r:id="rId4"/>
              </a:rPr>
              <a:t>Unsplash</a:t>
            </a:r>
            <a:endParaRPr sz="2400"/>
          </a:p>
          <a:p>
            <a:pPr marL="0" lvl="0" indent="0" algn="l" rtl="0">
              <a:spcBef>
                <a:spcPts val="2100"/>
              </a:spcBef>
              <a:spcAft>
                <a:spcPts val="2100"/>
              </a:spcAft>
              <a:buNone/>
            </a:pPr>
            <a:r>
              <a:rPr lang="en"/>
              <a:t>Fonts used in this presentation: Roboto Mono and </a:t>
            </a:r>
            <a:r>
              <a:rPr lang="en" b="1">
                <a:latin typeface="Roboto"/>
                <a:ea typeface="Roboto"/>
                <a:cs typeface="Roboto"/>
                <a:sym typeface="Roboto"/>
              </a:rPr>
              <a:t>Roboto Bold</a:t>
            </a:r>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Hello, my name is &lt;&gt;,</a:t>
            </a:r>
          </a:p>
          <a:p>
            <a:pPr marL="0" lvl="0" indent="0" algn="l" rtl="0">
              <a:spcBef>
                <a:spcPts val="0"/>
              </a:spcBef>
              <a:spcAft>
                <a:spcPts val="0"/>
              </a:spcAft>
              <a:buNone/>
            </a:pPr>
            <a:r>
              <a:rPr lang="en-US" dirty="0"/>
              <a:t>We've met at Core C++ meetup.</a:t>
            </a:r>
          </a:p>
          <a:p>
            <a:pPr marL="0" lvl="0" indent="0" algn="l" rtl="0">
              <a:spcBef>
                <a:spcPts val="0"/>
              </a:spcBef>
              <a:spcAft>
                <a:spcPts val="0"/>
              </a:spcAft>
              <a:buNone/>
            </a:pPr>
            <a:r>
              <a:rPr lang="en-US" dirty="0"/>
              <a:t>Please consider my candidacy for the software engineer position.</a:t>
            </a:r>
          </a:p>
          <a:p>
            <a:pPr marL="0" lvl="0" indent="0" algn="l" rtl="0">
              <a:spcBef>
                <a:spcPts val="0"/>
              </a:spcBef>
              <a:spcAft>
                <a:spcPts val="0"/>
              </a:spcAft>
              <a:buNone/>
            </a:pPr>
            <a:r>
              <a:rPr lang="en-US" dirty="0"/>
              <a:t>Attached is my CV.</a:t>
            </a:r>
          </a:p>
          <a:p>
            <a:pPr marL="0" lvl="0" indent="0" algn="l" rtl="0">
              <a:spcBef>
                <a:spcPts val="0"/>
              </a:spcBef>
              <a:spcAft>
                <a:spcPts val="0"/>
              </a:spcAft>
              <a:buNone/>
            </a:pPr>
            <a:r>
              <a:rPr lang="en-US" dirty="0"/>
              <a:t>Thank you,</a:t>
            </a:r>
          </a:p>
          <a:p>
            <a:pPr marL="0" lvl="0" indent="0" algn="l" rtl="0">
              <a:spcBef>
                <a:spcPts val="0"/>
              </a:spcBef>
              <a:spcAft>
                <a:spcPts val="0"/>
              </a:spcAft>
              <a:buNone/>
            </a:pPr>
            <a:r>
              <a:rPr lang="en-US" dirty="0"/>
              <a:t>&lt;&gt;</a:t>
            </a:r>
            <a:endParaRPr dirty="0"/>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About Biosense Webster</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A global leader in treating complex arrhythmias</a:t>
            </a:r>
          </a:p>
          <a:p>
            <a:pPr marL="342900"/>
            <a:r>
              <a:rPr lang="en-US" sz="2100" dirty="0">
                <a:solidFill>
                  <a:schemeClr val="accent3"/>
                </a:solidFill>
              </a:rPr>
              <a:t>Part of the Johnson and Johnson MedTech</a:t>
            </a:r>
          </a:p>
          <a:p>
            <a:pPr marL="342900"/>
            <a:r>
              <a:rPr lang="en-US" sz="2100" dirty="0">
                <a:solidFill>
                  <a:schemeClr val="accent3"/>
                </a:solidFill>
              </a:rPr>
              <a:t>Large software group of professionals</a:t>
            </a:r>
          </a:p>
          <a:p>
            <a:pPr marL="342900"/>
            <a:r>
              <a:rPr lang="en-US" sz="2100" dirty="0">
                <a:solidFill>
                  <a:schemeClr val="accent3"/>
                </a:solidFill>
              </a:rPr>
              <a:t>Stack – C++/C#, Windows</a:t>
            </a:r>
          </a:p>
        </p:txBody>
      </p:sp>
      <p:pic>
        <p:nvPicPr>
          <p:cNvPr id="4" name="Picture 3" descr="A close-up of a logo&#10;&#10;Description automatically generated">
            <a:extLst>
              <a:ext uri="{FF2B5EF4-FFF2-40B4-BE49-F238E27FC236}">
                <a16:creationId xmlns:a16="http://schemas.microsoft.com/office/drawing/2014/main" id="{C44FCBBB-3C59-0D81-1373-9ADF6A093AF8}"/>
              </a:ext>
            </a:extLst>
          </p:cNvPr>
          <p:cNvPicPr>
            <a:picLocks noChangeAspect="1"/>
          </p:cNvPicPr>
          <p:nvPr/>
        </p:nvPicPr>
        <p:blipFill>
          <a:blip r:embed="rId3"/>
          <a:stretch>
            <a:fillRect/>
          </a:stretch>
        </p:blipFill>
        <p:spPr>
          <a:xfrm>
            <a:off x="7448763" y="2711200"/>
            <a:ext cx="3136240" cy="2021993"/>
          </a:xfrm>
          <a:prstGeom prst="rect">
            <a:avLst/>
          </a:prstGeom>
        </p:spPr>
      </p:pic>
    </p:spTree>
    <p:extLst>
      <p:ext uri="{BB962C8B-B14F-4D97-AF65-F5344CB8AC3E}">
        <p14:creationId xmlns:p14="http://schemas.microsoft.com/office/powerpoint/2010/main" val="363587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Work with me</a:t>
            </a:r>
            <a:endParaRPr sz="4000" dirty="0"/>
          </a:p>
        </p:txBody>
      </p:sp>
      <p:sp>
        <p:nvSpPr>
          <p:cNvPr id="387" name="Google Shape;387;p23"/>
          <p:cNvSpPr txBox="1">
            <a:spLocks noGrp="1"/>
          </p:cNvSpPr>
          <p:nvPr>
            <p:ph type="body" idx="1"/>
          </p:nvPr>
        </p:nvSpPr>
        <p:spPr>
          <a:xfrm>
            <a:off x="1462425" y="2898225"/>
            <a:ext cx="5504432"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We are always hiring</a:t>
            </a:r>
          </a:p>
          <a:p>
            <a:pPr marL="342900"/>
            <a:r>
              <a:rPr lang="en-US" sz="2100" dirty="0" err="1">
                <a:solidFill>
                  <a:schemeClr val="accent3"/>
                </a:solidFill>
              </a:rPr>
              <a:t>Yokneam</a:t>
            </a:r>
            <a:r>
              <a:rPr lang="en-US" sz="2100" dirty="0">
                <a:solidFill>
                  <a:schemeClr val="accent3"/>
                </a:solidFill>
              </a:rPr>
              <a:t>-based, hybrid mode</a:t>
            </a:r>
          </a:p>
          <a:p>
            <a:pPr marL="342900"/>
            <a:r>
              <a:rPr lang="en-US" sz="2100" dirty="0">
                <a:solidFill>
                  <a:schemeClr val="accent3"/>
                </a:solidFill>
              </a:rPr>
              <a:t>Scan the QR code to apply</a:t>
            </a:r>
          </a:p>
          <a:p>
            <a:pPr marL="342900"/>
            <a:endParaRPr lang="en-US" sz="2100" dirty="0">
              <a:solidFill>
                <a:schemeClr val="accent3"/>
              </a:solidFill>
            </a:endParaRPr>
          </a:p>
        </p:txBody>
      </p:sp>
      <p:pic>
        <p:nvPicPr>
          <p:cNvPr id="3" name="Picture 2" descr="A qr code with black squares&#10;&#10;Description automatically generated">
            <a:extLst>
              <a:ext uri="{FF2B5EF4-FFF2-40B4-BE49-F238E27FC236}">
                <a16:creationId xmlns:a16="http://schemas.microsoft.com/office/drawing/2014/main" id="{84A0B008-5B60-7EB6-F453-3155A251B8C2}"/>
              </a:ext>
            </a:extLst>
          </p:cNvPr>
          <p:cNvPicPr>
            <a:picLocks noChangeAspect="1"/>
          </p:cNvPicPr>
          <p:nvPr/>
        </p:nvPicPr>
        <p:blipFill>
          <a:blip r:embed="rId3"/>
          <a:stretch>
            <a:fillRect/>
          </a:stretch>
        </p:blipFill>
        <p:spPr>
          <a:xfrm>
            <a:off x="7993294" y="2653014"/>
            <a:ext cx="2219220" cy="2219220"/>
          </a:xfrm>
          <a:prstGeom prst="rect">
            <a:avLst/>
          </a:prstGeom>
        </p:spPr>
      </p:pic>
    </p:spTree>
    <p:extLst>
      <p:ext uri="{BB962C8B-B14F-4D97-AF65-F5344CB8AC3E}">
        <p14:creationId xmlns:p14="http://schemas.microsoft.com/office/powerpoint/2010/main" val="3371334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TABLE OF </a:t>
            </a:r>
            <a:r>
              <a:rPr lang="en" sz="6000">
                <a:solidFill>
                  <a:schemeClr val="accent2"/>
                </a:solidFill>
              </a:rPr>
              <a:t>CONTENTS.</a:t>
            </a:r>
            <a:endParaRPr sz="600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err="1"/>
              <a:t>CMake</a:t>
            </a:r>
            <a:r>
              <a:rPr lang="en-US" dirty="0"/>
              <a:t> in a nutshell</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Understanding the process</a:t>
            </a:r>
            <a:endParaRPr dirty="0"/>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After that we will talk about </a:t>
            </a:r>
            <a:r>
              <a:rPr lang="en">
                <a:solidFill>
                  <a:schemeClr val="accent1"/>
                </a:solidFill>
              </a:rPr>
              <a:t>this</a:t>
            </a:r>
            <a:r>
              <a:rPr lang="en"/>
              <a:t>.</a:t>
            </a:r>
            <a:endParaRPr/>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a:t>
            </a:r>
            <a:r>
              <a:rPr lang="en">
                <a:solidFill>
                  <a:schemeClr val="accent3"/>
                </a:solidFill>
              </a:rPr>
              <a:t>also </a:t>
            </a:r>
            <a:r>
              <a:rPr lang="en"/>
              <a:t>talk about this.</a:t>
            </a:r>
            <a:endParaRP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a:t>Useful </a:t>
            </a:r>
            <a:r>
              <a:rPr lang="en-US" dirty="0" err="1"/>
              <a:t>CMake</a:t>
            </a:r>
            <a:r>
              <a:rPr lang="en-US" dirty="0"/>
              <a:t> features</a:t>
            </a:r>
            <a:endParaRPr dirty="0"/>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And we will talk about this </a:t>
            </a:r>
            <a:r>
              <a:rPr lang="en">
                <a:solidFill>
                  <a:schemeClr val="accent2"/>
                </a:solidFill>
              </a:rPr>
              <a:t>last</a:t>
            </a:r>
            <a:r>
              <a:rPr lang="en"/>
              <a:t>.</a:t>
            </a:r>
            <a:endParaRP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An open-source(BSD-3-Clause), cross-platform family of tools designed to build, test and package software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800" dirty="0" err="1"/>
              <a:t>CMake</a:t>
            </a:r>
            <a:r>
              <a:rPr lang="en-US" sz="5800" dirty="0"/>
              <a:t> in a nutshell</a:t>
            </a:r>
            <a:endParaRPr sz="58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History of  C</a:t>
            </a:r>
            <a:r>
              <a:rPr lang="en-US" sz="6000" dirty="0">
                <a:solidFill>
                  <a:schemeClr val="accent3"/>
                </a:solidFill>
              </a:rPr>
              <a:t>M</a:t>
            </a:r>
            <a:r>
              <a:rPr lang="en" sz="6000" dirty="0">
                <a:solidFill>
                  <a:schemeClr val="accent3"/>
                </a:solidFill>
              </a:rPr>
              <a:t>ake</a:t>
            </a:r>
            <a:endParaRPr sz="600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Development began in 1999</a:t>
            </a:r>
          </a:p>
          <a:p>
            <a:pPr marL="285750" indent="-285750"/>
            <a:r>
              <a:rPr lang="en-US" dirty="0"/>
              <a:t>Was funded by US National Library of Medicine</a:t>
            </a:r>
          </a:p>
          <a:p>
            <a:pPr marL="285750" indent="-285750"/>
            <a:r>
              <a:rPr lang="en-US" dirty="0"/>
              <a:t>Inspired by </a:t>
            </a:r>
            <a:r>
              <a:rPr lang="en-US" dirty="0" err="1"/>
              <a:t>pcmaker</a:t>
            </a:r>
            <a:r>
              <a:rPr lang="en-US" dirty="0"/>
              <a:t> – a tool converting </a:t>
            </a:r>
            <a:r>
              <a:rPr lang="en-US" dirty="0" err="1"/>
              <a:t>Makefiles</a:t>
            </a:r>
            <a:r>
              <a:rPr lang="en-US" dirty="0"/>
              <a:t> to </a:t>
            </a:r>
            <a:r>
              <a:rPr lang="en-US" dirty="0" err="1"/>
              <a:t>Nmake</a:t>
            </a:r>
            <a:endParaRPr lang="en-US" dirty="0"/>
          </a:p>
          <a:p>
            <a:pPr marL="285750" indent="-285750"/>
            <a:r>
              <a:rPr lang="en-US" dirty="0"/>
              <a:t>Version 3 was released in 2014 and considered as the beginning of “Modern </a:t>
            </a:r>
            <a:r>
              <a:rPr lang="en-US" dirty="0" err="1"/>
              <a:t>CMake</a:t>
            </a:r>
            <a:r>
              <a:rPr lang="en-US" dirty="0"/>
              <a: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How does it work?</a:t>
            </a:r>
            <a:endParaRPr sz="6000" dirty="0">
              <a:solidFill>
                <a:schemeClr val="accent3"/>
              </a:solidFill>
            </a:endParaRPr>
          </a:p>
        </p:txBody>
      </p:sp>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dirty="0">
                <a:solidFill>
                  <a:schemeClr val="accent3"/>
                </a:solidFill>
              </a:rPr>
              <a:t>&lt;p&gt;</a:t>
            </a:r>
            <a:r>
              <a:rPr lang="en" b="0" dirty="0"/>
              <a:t> C</a:t>
            </a:r>
            <a:r>
              <a:rPr lang="en-US" b="0" dirty="0"/>
              <a:t>M</a:t>
            </a:r>
            <a:r>
              <a:rPr lang="en" b="0" dirty="0"/>
              <a:t>ake is not a build system itself </a:t>
            </a:r>
            <a:r>
              <a:rPr lang="en" b="0" dirty="0">
                <a:solidFill>
                  <a:schemeClr val="accent3"/>
                </a:solidFill>
              </a:rPr>
              <a:t>&lt;/p&gt;</a:t>
            </a:r>
            <a:endParaRPr b="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Can generate another system build files</a:t>
            </a:r>
          </a:p>
          <a:p>
            <a:pPr marL="285750" indent="-285750"/>
            <a:endParaRPr lang="en-US" dirty="0"/>
          </a:p>
          <a:p>
            <a:pPr marL="285750" indent="-285750"/>
            <a:r>
              <a:rPr lang="en-US" dirty="0"/>
              <a:t>Supports directory hierarchies</a:t>
            </a:r>
          </a:p>
          <a:p>
            <a:pPr marL="285750" indent="-285750"/>
            <a:endParaRPr lang="en-US" dirty="0"/>
          </a:p>
          <a:p>
            <a:pPr marL="285750" indent="-285750"/>
            <a:r>
              <a:rPr lang="en-US" dirty="0"/>
              <a:t>Can invoke native build environments (VS, Ninja, Make, etc.)</a:t>
            </a:r>
          </a:p>
          <a:p>
            <a:pPr marL="285750" indent="-285750"/>
            <a:endParaRPr lang="en-US" dirty="0"/>
          </a:p>
          <a:p>
            <a:pPr marL="285750" indent="-285750"/>
            <a:r>
              <a:rPr lang="en-US" dirty="0"/>
              <a:t>Has minimal dependencies</a:t>
            </a:r>
            <a:endParaRPr dirty="0"/>
          </a:p>
        </p:txBody>
      </p:sp>
    </p:spTree>
    <p:extLst>
      <p:ext uri="{BB962C8B-B14F-4D97-AF65-F5344CB8AC3E}">
        <p14:creationId xmlns:p14="http://schemas.microsoft.com/office/powerpoint/2010/main" val="1614259617"/>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TotalTime>
  <Words>1367</Words>
  <Application>Microsoft Office PowerPoint</Application>
  <PresentationFormat>Widescreen</PresentationFormat>
  <Paragraphs>209</Paragraphs>
  <Slides>35</Slides>
  <Notes>35</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Griffy</vt:lpstr>
      <vt:lpstr>Roboto</vt:lpstr>
      <vt:lpstr>Roboto Mono SemiBold</vt:lpstr>
      <vt:lpstr>Calibri</vt:lpstr>
      <vt:lpstr>Roboto Mono</vt:lpstr>
      <vt:lpstr>Homemade Apple</vt:lpstr>
      <vt:lpstr>Abril Fatface</vt:lpstr>
      <vt:lpstr>Aldrich</vt:lpstr>
      <vt:lpstr>Poppins</vt:lpstr>
      <vt:lpstr>Arial</vt:lpstr>
      <vt:lpstr>SlidesMania</vt:lpstr>
      <vt:lpstr>CMake – a magic tool for build management</vt:lpstr>
      <vt:lpstr>About me</vt:lpstr>
      <vt:lpstr>Modern CMake for C++</vt:lpstr>
      <vt:lpstr>About Biosense Webster</vt:lpstr>
      <vt:lpstr>Work with me</vt:lpstr>
      <vt:lpstr>06</vt:lpstr>
      <vt:lpstr>CMake in a nutshell</vt:lpstr>
      <vt:lpstr>History of  CMake</vt:lpstr>
      <vt:lpstr>How does it work?</vt:lpstr>
      <vt:lpstr>Key features</vt:lpstr>
      <vt:lpstr>Several alternatives</vt:lpstr>
      <vt:lpstr>So…why CMake?</vt:lpstr>
      <vt:lpstr>Understanding the process</vt:lpstr>
      <vt:lpstr>The build process stages</vt:lpstr>
      <vt:lpstr>The build process stages</vt:lpstr>
      <vt:lpstr>Let’s see some CODE!  </vt:lpstr>
      <vt:lpstr>Some common commands</vt:lpstr>
      <vt:lpstr>Useful CMake features</vt:lpstr>
      <vt:lpstr>CMake language -  The basics</vt:lpstr>
      <vt:lpstr>Finding installed packages</vt:lpstr>
      <vt:lpstr>DOGS CAN SMELL YOUR FEELINGS</vt:lpstr>
      <vt:lpstr>PANDAS DON’T HIBERNATE. </vt:lpstr>
      <vt:lpstr>KOALAS ARE EVEN MORE LAZY  THAN CATS.</vt:lpstr>
      <vt:lpstr>CATS LOVE TO SLEEP.</vt:lpstr>
      <vt:lpstr>SOME FACTS ABOUT MY CATS.</vt:lpstr>
      <vt:lpstr>LET’S REVIEW SOME FACTS.</vt:lpstr>
      <vt:lpstr>THIS IS OUR TEAM</vt:lpstr>
      <vt:lpstr>THIS IS AN EDITABLE WORLD MAP</vt:lpstr>
      <vt:lpstr>AND THIS IS A TIMELINE.</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CMake – a magic tool for build management</dc:title>
  <dc:creator>Kushnir, Alexander [BWIIL]</dc:creator>
  <cp:lastModifiedBy>Kushnir, Alexander [BWIIL]</cp:lastModifiedBy>
  <cp:revision>2</cp:revision>
  <dcterms:modified xsi:type="dcterms:W3CDTF">2024-06-08T11:00:52Z</dcterms:modified>
</cp:coreProperties>
</file>